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97" r:id="rId4"/>
  </p:sldMasterIdLst>
  <p:notesMasterIdLst>
    <p:notesMasterId r:id="rId89"/>
  </p:notesMasterIdLst>
  <p:sldIdLst>
    <p:sldId id="306" r:id="rId5"/>
    <p:sldId id="316" r:id="rId6"/>
    <p:sldId id="312" r:id="rId7"/>
    <p:sldId id="390" r:id="rId8"/>
    <p:sldId id="318" r:id="rId9"/>
    <p:sldId id="319" r:id="rId10"/>
    <p:sldId id="321" r:id="rId11"/>
    <p:sldId id="320" r:id="rId12"/>
    <p:sldId id="322" r:id="rId13"/>
    <p:sldId id="405" r:id="rId14"/>
    <p:sldId id="391" r:id="rId15"/>
    <p:sldId id="323" r:id="rId16"/>
    <p:sldId id="324" r:id="rId17"/>
    <p:sldId id="325" r:id="rId18"/>
    <p:sldId id="326" r:id="rId19"/>
    <p:sldId id="392" r:id="rId20"/>
    <p:sldId id="327" r:id="rId21"/>
    <p:sldId id="328" r:id="rId22"/>
    <p:sldId id="329" r:id="rId23"/>
    <p:sldId id="384" r:id="rId24"/>
    <p:sldId id="393" r:id="rId25"/>
    <p:sldId id="385" r:id="rId26"/>
    <p:sldId id="386" r:id="rId27"/>
    <p:sldId id="387" r:id="rId28"/>
    <p:sldId id="330" r:id="rId29"/>
    <p:sldId id="394" r:id="rId30"/>
    <p:sldId id="331" r:id="rId31"/>
    <p:sldId id="332" r:id="rId32"/>
    <p:sldId id="333" r:id="rId33"/>
    <p:sldId id="395" r:id="rId34"/>
    <p:sldId id="334" r:id="rId35"/>
    <p:sldId id="335" r:id="rId36"/>
    <p:sldId id="336" r:id="rId37"/>
    <p:sldId id="337" r:id="rId38"/>
    <p:sldId id="338" r:id="rId39"/>
    <p:sldId id="358" r:id="rId40"/>
    <p:sldId id="396" r:id="rId41"/>
    <p:sldId id="339" r:id="rId42"/>
    <p:sldId id="340" r:id="rId43"/>
    <p:sldId id="341" r:id="rId44"/>
    <p:sldId id="342" r:id="rId45"/>
    <p:sldId id="345" r:id="rId46"/>
    <p:sldId id="344" r:id="rId47"/>
    <p:sldId id="397" r:id="rId48"/>
    <p:sldId id="343" r:id="rId49"/>
    <p:sldId id="398" r:id="rId50"/>
    <p:sldId id="347" r:id="rId51"/>
    <p:sldId id="348" r:id="rId52"/>
    <p:sldId id="349" r:id="rId53"/>
    <p:sldId id="406" r:id="rId54"/>
    <p:sldId id="352" r:id="rId55"/>
    <p:sldId id="351" r:id="rId56"/>
    <p:sldId id="399" r:id="rId57"/>
    <p:sldId id="353" r:id="rId58"/>
    <p:sldId id="356" r:id="rId59"/>
    <p:sldId id="355" r:id="rId60"/>
    <p:sldId id="354" r:id="rId61"/>
    <p:sldId id="357" r:id="rId62"/>
    <p:sldId id="359" r:id="rId63"/>
    <p:sldId id="360" r:id="rId64"/>
    <p:sldId id="361" r:id="rId65"/>
    <p:sldId id="400" r:id="rId66"/>
    <p:sldId id="364" r:id="rId67"/>
    <p:sldId id="362" r:id="rId68"/>
    <p:sldId id="363" r:id="rId69"/>
    <p:sldId id="383" r:id="rId70"/>
    <p:sldId id="401" r:id="rId71"/>
    <p:sldId id="365" r:id="rId72"/>
    <p:sldId id="366" r:id="rId73"/>
    <p:sldId id="402" r:id="rId74"/>
    <p:sldId id="368" r:id="rId75"/>
    <p:sldId id="371" r:id="rId76"/>
    <p:sldId id="370" r:id="rId77"/>
    <p:sldId id="388" r:id="rId78"/>
    <p:sldId id="403" r:id="rId79"/>
    <p:sldId id="369" r:id="rId80"/>
    <p:sldId id="367" r:id="rId81"/>
    <p:sldId id="372" r:id="rId82"/>
    <p:sldId id="404" r:id="rId83"/>
    <p:sldId id="373" r:id="rId84"/>
    <p:sldId id="376" r:id="rId85"/>
    <p:sldId id="375" r:id="rId86"/>
    <p:sldId id="389" r:id="rId87"/>
    <p:sldId id="303" r:id="rId88"/>
  </p:sldIdLst>
  <p:sldSz cx="9144000" cy="6858000" type="screen4x3"/>
  <p:notesSz cx="68580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B6B6B"/>
    <a:srgbClr val="E8E8E8"/>
    <a:srgbClr val="435153"/>
    <a:srgbClr val="264DAE"/>
    <a:srgbClr val="4ADAD7"/>
    <a:srgbClr val="8A8A8A"/>
    <a:srgbClr val="90A3A6"/>
    <a:srgbClr val="EDDFF5"/>
    <a:srgbClr val="493B93"/>
    <a:srgbClr val="808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>
    <p:restoredLeft sz="9206" autoAdjust="0"/>
    <p:restoredTop sz="93587" autoAdjust="0"/>
  </p:normalViewPr>
  <p:slideViewPr>
    <p:cSldViewPr snapToGrid="0">
      <p:cViewPr varScale="1">
        <p:scale>
          <a:sx n="109" d="100"/>
          <a:sy n="109" d="100"/>
        </p:scale>
        <p:origin x="1086" y="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notesMaster" Target="notesMasters/notesMaster1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5" Type="http://schemas.openxmlformats.org/officeDocument/2006/relationships/slide" Target="slides/slide1.xml"/><Relationship Id="rId90" Type="http://schemas.openxmlformats.org/officeDocument/2006/relationships/presProps" Target="presProps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93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91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theme" Target="theme/theme1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D33006-993C-46CE-BE81-A42F2D8A6269}" type="datetimeFigureOut">
              <a:rPr lang="en-US" smtClean="0"/>
              <a:t>3/30/2021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049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16425"/>
            <a:ext cx="5486400" cy="418306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2971800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829675"/>
            <a:ext cx="2971800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72CD79-D36A-4E01-AE1C-064887FE9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2722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2.1.1.1 Securing the Network Infrastructure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2.1.2.4 Securing Line Access</a:t>
            </a:r>
          </a:p>
          <a:p>
            <a:r>
              <a:rPr lang="en-US" dirty="0" smtClean="0"/>
              <a:t>Syntax Checker: Secure Administrative Access on R2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2.1.3.1 Enhancing the Login Process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2.1.3.2 Configuring Login Enhancement Features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2.1.3.3 Enable Login Enhancements</a:t>
            </a:r>
          </a:p>
          <a:p>
            <a:r>
              <a:rPr lang="en-US" dirty="0" smtClean="0"/>
              <a:t>Syntax Checker: Configure Enhanced Login Security on R2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2.1.3.4 Logging Failed Attempts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2.1.4.1 Steps for Configuring SSH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2.1.4.2 Modifying the SSH Configuration</a:t>
            </a:r>
          </a:p>
          <a:p>
            <a:r>
              <a:rPr lang="en-US" dirty="0" smtClean="0"/>
              <a:t>Syntax Checker: Enable SSH on R2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2.1.4.3 Connecting to an SSH-Enabled Router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2.2.1.1 Limiting Command Availability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2.2.1.2 Configuring</a:t>
            </a:r>
            <a:r>
              <a:rPr lang="en-US" baseline="0" dirty="0" smtClean="0"/>
              <a:t> and Assigning Privilege Levels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2.1.1.2 Edge Router Security Approaches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2.2.1.3 Limitations of Privilege</a:t>
            </a:r>
            <a:r>
              <a:rPr lang="en-US" baseline="0" dirty="0" smtClean="0"/>
              <a:t> Levels</a:t>
            </a:r>
          </a:p>
          <a:p>
            <a:r>
              <a:rPr lang="en-US" baseline="0" dirty="0" smtClean="0"/>
              <a:t>Syntax Checker: Configure Privilege Levels on R2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2.2.2.1 Role-Based CLI Access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2.2.2.2 Role-Based Views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2.2.2.3 Configuring Role-Based Views</a:t>
            </a:r>
          </a:p>
          <a:p>
            <a:r>
              <a:rPr lang="en-US" dirty="0" smtClean="0"/>
              <a:t>Syntax Checker: Configure Views on R2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2.2.2.4 Configuring Role-Based CLI </a:t>
            </a:r>
            <a:r>
              <a:rPr lang="en-US" dirty="0" err="1" smtClean="0"/>
              <a:t>Superviews</a:t>
            </a:r>
            <a:endParaRPr lang="en-US" dirty="0" smtClean="0"/>
          </a:p>
          <a:p>
            <a:r>
              <a:rPr lang="en-US" dirty="0" smtClean="0"/>
              <a:t>Syntax Checker: Configure </a:t>
            </a:r>
            <a:r>
              <a:rPr lang="en-US" dirty="0" err="1" smtClean="0"/>
              <a:t>Superviews</a:t>
            </a:r>
            <a:r>
              <a:rPr lang="en-US" baseline="0" dirty="0" smtClean="0"/>
              <a:t> on R2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2.2.2.5 Verify Role-Based CLI Views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2.3.1.1 Cisco</a:t>
            </a:r>
            <a:r>
              <a:rPr lang="en-US" baseline="0" dirty="0" smtClean="0"/>
              <a:t> IOS Resilient Configuration Feature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2.3.1.2 Enabling the IOS Image Resilience Feature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2.3.1.3 The Primary </a:t>
            </a:r>
            <a:r>
              <a:rPr lang="en-US" dirty="0" err="1" smtClean="0"/>
              <a:t>Bootset</a:t>
            </a:r>
            <a:r>
              <a:rPr lang="en-US" dirty="0" smtClean="0"/>
              <a:t> Image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2.3.1.4 Configuring Secure Copy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2.1.1.3 Three Areas of Router Security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2.3.1.5 Recovering a</a:t>
            </a:r>
            <a:r>
              <a:rPr lang="en-US" baseline="0" dirty="0" smtClean="0"/>
              <a:t> Router Password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2.3.1.6 Password Recovery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2.3.2.1 Determining the Type of Management Access</a:t>
            </a:r>
          </a:p>
          <a:p>
            <a:r>
              <a:rPr lang="en-US" dirty="0" smtClean="0"/>
              <a:t>2.3.2.2 Out-of-Band and In-Band Access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2.3.3.1 Introduction to Syslog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2.3.3.2 Syslog Operation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2.3.3.3 Syslog Message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2.3.3.3 Syslog Message</a:t>
            </a:r>
          </a:p>
          <a:p>
            <a:r>
              <a:rPr lang="en-US" dirty="0" smtClean="0"/>
              <a:t>2.3.3.4 Activity - Parts 1-3 : Interpret Syslog Output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2.3.3.5 Syslog Systems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2.3.3.6 Configuring System Logging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2.3.4.1 Introduction to SNMP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2.1.1.4 Secure Administrative Access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2.3.4.2 Management Information Base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2.3.4.3 SNMP Versions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2.3.4.4 SNMP Vulnerabilities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2.3.4.5 SNMPv3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2.3.4.6 Configuring SNMPv3 Security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2.3.4.7 Secure SNMPv3 Configuration Example</a:t>
            </a:r>
          </a:p>
          <a:p>
            <a:r>
              <a:rPr lang="en-US" dirty="0" smtClean="0"/>
              <a:t>Syntax Checker: Configure SNMPv3 Authentication Using</a:t>
            </a:r>
            <a:r>
              <a:rPr lang="en-US" baseline="0" dirty="0" smtClean="0"/>
              <a:t> an ACL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2.3.4.8 Verifying the</a:t>
            </a:r>
            <a:r>
              <a:rPr lang="en-US" baseline="0" dirty="0" smtClean="0"/>
              <a:t> SNMPv3 Configuration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2.3.5.1</a:t>
            </a:r>
            <a:r>
              <a:rPr lang="en-US" baseline="0" dirty="0" smtClean="0"/>
              <a:t> Network Time Protocol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2.3.5.2 NTP Server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2.3.5.3 NTP Authentication</a:t>
            </a:r>
          </a:p>
          <a:p>
            <a:r>
              <a:rPr lang="en-US" dirty="0" smtClean="0"/>
              <a:t>Syntax Checker: Configure NTP Authentication on R1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2.1.1.5 Secure Local and Remote Access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2.4.1.1 Discovery Protocols CDP and LLDP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2.4.1.2 Settings for Protocols and Services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2.4.2.1 Cisco </a:t>
            </a:r>
            <a:r>
              <a:rPr lang="en-US" dirty="0" err="1" smtClean="0"/>
              <a:t>AutoSecure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2.4.2.2 Using the Cisco </a:t>
            </a:r>
            <a:r>
              <a:rPr lang="en-US" dirty="0" err="1" smtClean="0"/>
              <a:t>AutoSecure</a:t>
            </a:r>
            <a:r>
              <a:rPr lang="en-US" dirty="0" smtClean="0"/>
              <a:t> Feature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2.4.2.3 Using the auto secure Command</a:t>
            </a:r>
          </a:p>
          <a:p>
            <a:r>
              <a:rPr lang="en-US" dirty="0" smtClean="0"/>
              <a:t>Syntax Checker:</a:t>
            </a:r>
            <a:r>
              <a:rPr lang="en-US" baseline="0" dirty="0" smtClean="0"/>
              <a:t> Use </a:t>
            </a:r>
            <a:r>
              <a:rPr lang="en-US" baseline="0" dirty="0" err="1" smtClean="0"/>
              <a:t>AutoSecure</a:t>
            </a:r>
            <a:r>
              <a:rPr lang="en-US" baseline="0" dirty="0" smtClean="0"/>
              <a:t> to Secure R1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2.5.1.1 Routing Protocol Spoofing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2.5.1.2 OSPF MD5 Routing Protocol Authentication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2.5.1.3 OSPF SHA Routing Protocol Authentication</a:t>
            </a:r>
          </a:p>
          <a:p>
            <a:r>
              <a:rPr lang="en-US" dirty="0" smtClean="0"/>
              <a:t>Syntax Checker: Configure OSPF Authentication Using SHA 256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2.5.2.1 Network Device Operations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2.5.2.2 Control and Management Plane Vulnerabilities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2.1.1.5 Secure Local and Remote Access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2.5.2.3 </a:t>
            </a:r>
            <a:r>
              <a:rPr lang="en-US" dirty="0" err="1" smtClean="0"/>
              <a:t>CoPP</a:t>
            </a:r>
            <a:r>
              <a:rPr lang="en-US" dirty="0" smtClean="0"/>
              <a:t> Operation</a:t>
            </a:r>
          </a:p>
          <a:p>
            <a:r>
              <a:rPr lang="en-US" dirty="0" smtClean="0"/>
              <a:t>2.5.2.4 Activity - Identify the</a:t>
            </a:r>
            <a:r>
              <a:rPr lang="en-US" baseline="0" dirty="0" smtClean="0"/>
              <a:t> Features of </a:t>
            </a:r>
            <a:r>
              <a:rPr lang="en-US" baseline="0" dirty="0" err="1" smtClean="0"/>
              <a:t>CoPP</a:t>
            </a:r>
            <a:endParaRPr lang="en-US" baseline="0" dirty="0" smtClean="0"/>
          </a:p>
          <a:p>
            <a:r>
              <a:rPr lang="en-US" baseline="0" dirty="0" smtClean="0"/>
              <a:t>2.5.2.5 Activity - Identify the Network Device Security Features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2.6.1.1 Packet Tracer - Configure Cisco Routers for Syslog, NTP, and SSH Operations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0727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2.1.2.1 Strong Passwords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2.1.2.2 Increasing Access Security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2.1.2.3 Secret Password Algorithms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6383" y="4464066"/>
            <a:ext cx="3657600" cy="384721"/>
          </a:xfrm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ct val="95000"/>
              </a:lnSpc>
              <a:spcBef>
                <a:spcPct val="20000"/>
              </a:spcBef>
              <a:spcAft>
                <a:spcPts val="0"/>
              </a:spcAft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ct val="20000"/>
              </a:spcBef>
              <a:spcAft>
                <a:spcPts val="0"/>
              </a:spcAft>
              <a:buClr>
                <a:srgbClr val="92D050"/>
              </a:buClr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Speaker Name</a:t>
            </a:r>
          </a:p>
        </p:txBody>
      </p:sp>
      <p:sp>
        <p:nvSpPr>
          <p:cNvPr id="50" name="Title 1"/>
          <p:cNvSpPr>
            <a:spLocks noGrp="1"/>
          </p:cNvSpPr>
          <p:nvPr>
            <p:ph type="ctrTitle" hasCustomPrompt="1"/>
          </p:nvPr>
        </p:nvSpPr>
        <p:spPr>
          <a:xfrm>
            <a:off x="221393" y="1248229"/>
            <a:ext cx="8112125" cy="2907239"/>
          </a:xfrm>
        </p:spPr>
        <p:txBody>
          <a:bodyPr/>
          <a:lstStyle>
            <a:lvl1pPr algn="l" defTabSz="914400" rtl="0" eaLnBrk="1" latinLnBrk="0" hangingPunct="1">
              <a:lnSpc>
                <a:spcPts val="6200"/>
              </a:lnSpc>
              <a:spcBef>
                <a:spcPct val="0"/>
              </a:spcBef>
              <a:buNone/>
              <a:defRPr lang="en-US" sz="5400" b="0" kern="1200" dirty="0">
                <a:solidFill>
                  <a:schemeClr val="bg1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dirty="0" smtClean="0"/>
              <a:t>Presentation Title Goes Here</a:t>
            </a:r>
            <a:endParaRPr lang="en-US" dirty="0"/>
          </a:p>
        </p:txBody>
      </p:sp>
      <p:pic>
        <p:nvPicPr>
          <p:cNvPr id="44" name="Picture 2"/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12068" y="330200"/>
            <a:ext cx="2889136" cy="4803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6383" y="4862154"/>
            <a:ext cx="3657600" cy="355482"/>
          </a:xfrm>
        </p:spPr>
        <p:txBody>
          <a:bodyPr wrap="square">
            <a:spAutoFit/>
          </a:bodyPr>
          <a:lstStyle>
            <a:lvl1pPr marL="0" indent="0"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Speaker Title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236382" y="5231003"/>
            <a:ext cx="3657600" cy="297004"/>
          </a:xfrm>
        </p:spPr>
        <p:txBody>
          <a:bodyPr>
            <a:spAutoFit/>
          </a:bodyPr>
          <a:lstStyle>
            <a:lvl1pPr marL="0" indent="0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Date</a:t>
            </a:r>
            <a:endParaRPr lang="en-US" dirty="0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with pull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39713" y="1339745"/>
            <a:ext cx="4103687" cy="4965700"/>
          </a:xfrm>
        </p:spPr>
        <p:txBody>
          <a:bodyPr/>
          <a:lstStyle>
            <a:lvl1pPr>
              <a:lnSpc>
                <a:spcPct val="95000"/>
              </a:lnSpc>
              <a:spcBef>
                <a:spcPts val="1480"/>
              </a:spcBef>
              <a:defRPr sz="2200">
                <a:solidFill>
                  <a:srgbClr val="435153"/>
                </a:solidFill>
                <a:latin typeface="+mj-lt"/>
              </a:defRPr>
            </a:lvl1pPr>
            <a:lvl2pPr>
              <a:lnSpc>
                <a:spcPct val="95000"/>
              </a:lnSpc>
              <a:spcBef>
                <a:spcPts val="600"/>
              </a:spcBef>
              <a:defRPr>
                <a:solidFill>
                  <a:srgbClr val="435153"/>
                </a:solidFill>
                <a:latin typeface="+mj-lt"/>
              </a:defRPr>
            </a:lvl2pPr>
            <a:lvl3pPr>
              <a:defRPr>
                <a:solidFill>
                  <a:srgbClr val="435153"/>
                </a:solidFill>
                <a:latin typeface="+mj-lt"/>
              </a:defRPr>
            </a:lvl3pPr>
            <a:lvl4pPr>
              <a:defRPr>
                <a:solidFill>
                  <a:srgbClr val="435153"/>
                </a:solidFill>
                <a:latin typeface="+mj-lt"/>
              </a:defRPr>
            </a:lvl4pPr>
            <a:lvl5pPr>
              <a:defRPr>
                <a:solidFill>
                  <a:srgbClr val="435153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6" name="Title 15"/>
          <p:cNvSpPr>
            <a:spLocks noGrp="1"/>
          </p:cNvSpPr>
          <p:nvPr>
            <p:ph type="title"/>
          </p:nvPr>
        </p:nvSpPr>
        <p:spPr>
          <a:xfrm>
            <a:off x="229702" y="432215"/>
            <a:ext cx="8588861" cy="8382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" name="Rounded Rectangle 9"/>
          <p:cNvSpPr/>
          <p:nvPr userDrawn="1"/>
        </p:nvSpPr>
        <p:spPr>
          <a:xfrm>
            <a:off x="4984231" y="1416140"/>
            <a:ext cx="3759720" cy="4599033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chemeClr val="tx1">
                  <a:lumMod val="20000"/>
                  <a:lumOff val="80000"/>
                </a:schemeClr>
              </a:gs>
              <a:gs pos="47000">
                <a:schemeClr val="bg1"/>
              </a:gs>
              <a:gs pos="100000">
                <a:srgbClr val="EDDFF5"/>
              </a:gs>
            </a:gsLst>
            <a:lin ang="2700000" scaled="1"/>
            <a:tileRect/>
          </a:gradFill>
          <a:ln>
            <a:noFill/>
          </a:ln>
          <a:effectLst>
            <a:outerShdw blurRad="1143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5221224" y="1747683"/>
            <a:ext cx="3236976" cy="1900292"/>
          </a:xfrm>
        </p:spPr>
        <p:txBody>
          <a:bodyPr/>
          <a:lstStyle>
            <a:lvl1pPr marL="114300" indent="-114300">
              <a:buFontTx/>
              <a:buNone/>
              <a:defRPr sz="2000"/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7" name="Text Placeholder 21"/>
          <p:cNvSpPr>
            <a:spLocks noGrp="1"/>
          </p:cNvSpPr>
          <p:nvPr>
            <p:ph type="body" sz="quarter" idx="16"/>
          </p:nvPr>
        </p:nvSpPr>
        <p:spPr>
          <a:xfrm>
            <a:off x="5310124" y="4876800"/>
            <a:ext cx="3044497" cy="326243"/>
          </a:xfrm>
        </p:spPr>
        <p:txBody>
          <a:bodyPr wrap="square">
            <a:spAutoFit/>
          </a:bodyPr>
          <a:lstStyle>
            <a:lvl1pPr marL="0" indent="0">
              <a:buFontTx/>
              <a:buNone/>
              <a:defRPr sz="16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9" name="Straight Connector 18"/>
          <p:cNvCxnSpPr/>
          <p:nvPr userDrawn="1"/>
        </p:nvCxnSpPr>
        <p:spPr>
          <a:xfrm flipH="1">
            <a:off x="4990141" y="1335313"/>
            <a:ext cx="1" cy="4760687"/>
          </a:xfrm>
          <a:prstGeom prst="line">
            <a:avLst/>
          </a:prstGeom>
          <a:ln w="76200" cap="rnd">
            <a:gradFill>
              <a:gsLst>
                <a:gs pos="0">
                  <a:schemeClr val="tx1"/>
                </a:gs>
                <a:gs pos="50000">
                  <a:schemeClr val="accent4"/>
                </a:gs>
                <a:gs pos="100000">
                  <a:schemeClr val="tx2"/>
                </a:gs>
              </a:gsLst>
              <a:lin ang="12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332592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_2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9702" y="301752"/>
            <a:ext cx="4123944" cy="838200"/>
          </a:xfrm>
        </p:spPr>
        <p:txBody>
          <a:bodyPr vert="horz" lIns="82296" tIns="45720" rIns="82296" bIns="45720" rtlCol="0" anchor="t" anchorCtr="0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kumimoji="0" lang="en-US" sz="3600" b="0" i="0" u="none" strike="noStrike" kern="1200" cap="none" spc="0" normalizeH="0" baseline="0" dirty="0">
                <a:ln>
                  <a:noFill/>
                </a:ln>
                <a:gradFill flip="none" rotWithShape="1">
                  <a:gsLst>
                    <a:gs pos="16000">
                      <a:schemeClr val="tx2"/>
                    </a:gs>
                    <a:gs pos="100000">
                      <a:srgbClr val="28A7DF"/>
                    </a:gs>
                  </a:gsLst>
                  <a:lin ang="1800000" scaled="0"/>
                  <a:tileRect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dirty="0" smtClean="0"/>
              <a:t>Two Column</a:t>
            </a:r>
            <a:br>
              <a:rPr lang="en-US" dirty="0" smtClean="0"/>
            </a:br>
            <a:r>
              <a:rPr lang="en-US" dirty="0" smtClean="0"/>
              <a:t>Title Left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219455" y="1600200"/>
            <a:ext cx="4142232" cy="4526280"/>
          </a:xfrm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  <a:latin typeface="+mj-lt"/>
              </a:defRPr>
            </a:lvl1pPr>
            <a:lvl2pPr marL="406400" indent="0">
              <a:buClr>
                <a:schemeClr val="accent5"/>
              </a:buClr>
              <a:buFontTx/>
              <a:buNone/>
              <a:tabLst/>
              <a:defRPr>
                <a:solidFill>
                  <a:schemeClr val="tx2"/>
                </a:solidFill>
                <a:latin typeface="+mj-lt"/>
              </a:defRPr>
            </a:lvl2pPr>
          </a:lstStyle>
          <a:p>
            <a:pPr lvl="0"/>
            <a:r>
              <a:rPr lang="en-US" dirty="0" smtClean="0"/>
              <a:t>Body copy uses sentence capital letters only, size 20, left aligned</a:t>
            </a:r>
          </a:p>
          <a:p>
            <a:pPr lvl="1"/>
            <a:r>
              <a:rPr lang="en-US" dirty="0" smtClean="0"/>
              <a:t>Sub-bullets are size 18 </a:t>
            </a:r>
            <a:br>
              <a:rPr lang="en-US" dirty="0" smtClean="0"/>
            </a:br>
            <a:r>
              <a:rPr lang="en-US" dirty="0" smtClean="0"/>
              <a:t>and indented</a:t>
            </a:r>
          </a:p>
          <a:p>
            <a:pPr lvl="1"/>
            <a:r>
              <a:rPr lang="en-US" dirty="0" smtClean="0"/>
              <a:t>Hyperlink: www.cisco.com </a:t>
            </a:r>
          </a:p>
          <a:p>
            <a:pPr lvl="0"/>
            <a:r>
              <a:rPr lang="en-US" dirty="0" smtClean="0"/>
              <a:t>Use Cisco highlight color, bold, or both when emphasizing words, </a:t>
            </a:r>
            <a:br>
              <a:rPr lang="en-US" dirty="0" smtClean="0"/>
            </a:br>
            <a:r>
              <a:rPr lang="en-US" dirty="0" smtClean="0"/>
              <a:t>do not italicize; use yellow on the </a:t>
            </a:r>
            <a:br>
              <a:rPr lang="en-US" dirty="0" smtClean="0"/>
            </a:br>
            <a:r>
              <a:rPr lang="en-US" dirty="0" smtClean="0"/>
              <a:t>black template and red for the white template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2" hasCustomPrompt="1"/>
          </p:nvPr>
        </p:nvSpPr>
        <p:spPr>
          <a:xfrm>
            <a:off x="4818888" y="1600200"/>
            <a:ext cx="4005072" cy="4526280"/>
          </a:xfrm>
        </p:spPr>
        <p:txBody>
          <a:bodyPr/>
          <a:lstStyle>
            <a:lvl1pPr marL="0" indent="0">
              <a:buFontTx/>
              <a:buNone/>
              <a:defRPr>
                <a:solidFill>
                  <a:schemeClr val="tx1"/>
                </a:solidFill>
                <a:latin typeface="+mj-lt"/>
              </a:defRPr>
            </a:lvl1pPr>
            <a:lvl2pPr marL="406400" indent="0">
              <a:buClr>
                <a:schemeClr val="accent1">
                  <a:lumMod val="40000"/>
                  <a:lumOff val="60000"/>
                </a:schemeClr>
              </a:buClr>
              <a:buFont typeface="Arial" pitchFamily="34" charset="0"/>
              <a:buNone/>
              <a:defRPr>
                <a:solidFill>
                  <a:schemeClr val="tx1"/>
                </a:solidFill>
                <a:latin typeface="+mj-lt"/>
              </a:defRPr>
            </a:lvl2pPr>
          </a:lstStyle>
          <a:p>
            <a:pPr lvl="0"/>
            <a:r>
              <a:rPr lang="en-US" dirty="0" smtClean="0"/>
              <a:t>Body copy uses sentence capital letters only, size 20, left aligned</a:t>
            </a:r>
          </a:p>
          <a:p>
            <a:pPr lvl="1"/>
            <a:r>
              <a:rPr lang="en-US" dirty="0" smtClean="0"/>
              <a:t>Sub-bullets are size 18 </a:t>
            </a:r>
            <a:br>
              <a:rPr lang="en-US" dirty="0" smtClean="0"/>
            </a:br>
            <a:r>
              <a:rPr lang="en-US" dirty="0" smtClean="0"/>
              <a:t>and indented</a:t>
            </a:r>
          </a:p>
          <a:p>
            <a:pPr lvl="1"/>
            <a:r>
              <a:rPr lang="en-US" dirty="0" smtClean="0"/>
              <a:t>Hyperlink: www.cisco.com </a:t>
            </a:r>
          </a:p>
          <a:p>
            <a:pPr lvl="0"/>
            <a:r>
              <a:rPr lang="en-US" dirty="0" smtClean="0"/>
              <a:t>Use Cisco highlight color, bold, or both when emphasizing words, do not italicize; use yellow on the black template and red for the white template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4818887" y="301752"/>
            <a:ext cx="3951308" cy="83820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16000">
                      <a:schemeClr val="tx2"/>
                    </a:gs>
                    <a:gs pos="100000">
                      <a:srgbClr val="28A7DF"/>
                    </a:gs>
                  </a:gsLst>
                  <a:lin ang="1800000" scaled="0"/>
                  <a:tileRect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 smtClean="0">
                <a:ln>
                  <a:noFill/>
                </a:ln>
                <a:gradFill flip="none" rotWithShape="1">
                  <a:gsLst>
                    <a:gs pos="16000">
                      <a:schemeClr val="tx2"/>
                    </a:gs>
                    <a:gs pos="100000">
                      <a:srgbClr val="28A7DF"/>
                    </a:gs>
                  </a:gsLst>
                  <a:lin ang="1800000" scaled="0"/>
                  <a:tileRect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rPr>
              <a:t>Two Column</a:t>
            </a:r>
            <a:br>
              <a:rPr kumimoji="0" lang="en-US" sz="3600" b="0" i="0" u="none" strike="noStrike" kern="1200" cap="none" spc="0" normalizeH="0" baseline="0" noProof="0" dirty="0" smtClean="0">
                <a:ln>
                  <a:noFill/>
                </a:ln>
                <a:gradFill flip="none" rotWithShape="1">
                  <a:gsLst>
                    <a:gs pos="16000">
                      <a:schemeClr val="tx2"/>
                    </a:gs>
                    <a:gs pos="100000">
                      <a:srgbClr val="28A7DF"/>
                    </a:gs>
                  </a:gsLst>
                  <a:lin ang="1800000" scaled="0"/>
                  <a:tileRect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rPr>
            </a:br>
            <a:r>
              <a:rPr kumimoji="0" lang="en-US" sz="3600" b="0" i="0" u="none" strike="noStrike" kern="1200" cap="none" spc="0" normalizeH="0" baseline="0" noProof="0" dirty="0" smtClean="0">
                <a:ln>
                  <a:noFill/>
                </a:ln>
                <a:gradFill flip="none" rotWithShape="1">
                  <a:gsLst>
                    <a:gs pos="16000">
                      <a:schemeClr val="tx2"/>
                    </a:gs>
                    <a:gs pos="100000">
                      <a:srgbClr val="28A7DF"/>
                    </a:gs>
                  </a:gsLst>
                  <a:lin ang="1800000" scaled="0"/>
                  <a:tileRect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rPr>
              <a:t>Title Right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16000">
                    <a:schemeClr val="tx2"/>
                  </a:gs>
                  <a:gs pos="100000">
                    <a:srgbClr val="28A7DF"/>
                  </a:gs>
                </a:gsLst>
                <a:lin ang="1800000" scaled="0"/>
                <a:tileRect/>
              </a:gradFill>
              <a:effectLst/>
              <a:uLnTx/>
              <a:uFillTx/>
              <a:latin typeface="+mj-lt"/>
              <a:ea typeface="+mj-ea"/>
              <a:cs typeface="Arial" pitchFamily="34" charset="0"/>
            </a:endParaRPr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4486587" y="777667"/>
            <a:ext cx="0" cy="5287676"/>
          </a:xfrm>
          <a:prstGeom prst="line">
            <a:avLst/>
          </a:prstGeom>
          <a:ln w="76200" cap="rnd">
            <a:gradFill>
              <a:gsLst>
                <a:gs pos="0">
                  <a:schemeClr val="tx1"/>
                </a:gs>
                <a:gs pos="50000">
                  <a:schemeClr val="accent4"/>
                </a:gs>
                <a:gs pos="100000">
                  <a:schemeClr val="tx2"/>
                </a:gs>
              </a:gsLst>
              <a:lin ang="12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_3-Column Layout No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244475" y="1866900"/>
            <a:ext cx="2622550" cy="4391025"/>
          </a:xfrm>
        </p:spPr>
        <p:txBody>
          <a:bodyPr/>
          <a:lstStyle>
            <a:lvl1pPr algn="l" defTabSz="914400" rtl="0" eaLnBrk="1" latinLnBrk="0" hangingPunct="1">
              <a:lnSpc>
                <a:spcPct val="95000"/>
              </a:lnSpc>
              <a:defRPr lang="en-US" sz="20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algn="l" defTabSz="914400" rtl="0" eaLnBrk="1" latinLnBrk="0" hangingPunct="1">
              <a:lnSpc>
                <a:spcPct val="95000"/>
              </a:lnSpc>
              <a:defRPr lang="en-US" sz="1600" kern="1200" dirty="0" smtClean="0">
                <a:solidFill>
                  <a:srgbClr val="435153"/>
                </a:solidFill>
                <a:latin typeface="+mj-lt"/>
                <a:ea typeface="+mn-ea"/>
                <a:cs typeface="Arial" pitchFamily="34" charset="0"/>
              </a:defRPr>
            </a:lvl2pPr>
            <a:lvl3pPr marL="569912" indent="0" algn="l" defTabSz="914400" rtl="0" eaLnBrk="1" latinLnBrk="0" hangingPunct="1">
              <a:lnSpc>
                <a:spcPct val="95000"/>
              </a:lnSpc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Arial" pitchFamily="34" charset="0"/>
              </a:defRPr>
            </a:lvl3pPr>
            <a:lvl4pPr algn="l" defTabSz="914400" rtl="0" eaLnBrk="1" latinLnBrk="0" hangingPunct="1">
              <a:lnSpc>
                <a:spcPct val="95000"/>
              </a:lnSpc>
              <a:defRPr lang="en-US" sz="1200" kern="1200" dirty="0" smtClean="0">
                <a:solidFill>
                  <a:srgbClr val="435153"/>
                </a:solidFill>
                <a:latin typeface="+mj-lt"/>
                <a:ea typeface="+mn-ea"/>
                <a:cs typeface="Arial" pitchFamily="34" charset="0"/>
              </a:defRPr>
            </a:lvl4pPr>
            <a:lvl5pPr algn="l" defTabSz="914400" rtl="0" eaLnBrk="1" latinLnBrk="0" hangingPunct="1">
              <a:lnSpc>
                <a:spcPct val="95000"/>
              </a:lnSpc>
              <a:defRPr lang="en-US" sz="1200" kern="1200" dirty="0">
                <a:solidFill>
                  <a:srgbClr val="435153"/>
                </a:solidFill>
                <a:latin typeface="+mj-lt"/>
                <a:ea typeface="+mn-ea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5"/>
          </p:nvPr>
        </p:nvSpPr>
        <p:spPr>
          <a:xfrm>
            <a:off x="3292474" y="1866900"/>
            <a:ext cx="2593975" cy="4362450"/>
          </a:xfrm>
        </p:spPr>
        <p:txBody>
          <a:bodyPr/>
          <a:lstStyle>
            <a:lvl1pPr algn="l" defTabSz="914400" rtl="0" eaLnBrk="1" latinLnBrk="0" hangingPunct="1">
              <a:lnSpc>
                <a:spcPct val="95000"/>
              </a:lnSpc>
              <a:defRPr lang="en-US" sz="20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algn="l" defTabSz="914400" rtl="0" eaLnBrk="1" latinLnBrk="0" hangingPunct="1">
              <a:lnSpc>
                <a:spcPct val="95000"/>
              </a:lnSpc>
              <a:defRPr lang="en-US" sz="1600" kern="1200" dirty="0" smtClean="0">
                <a:solidFill>
                  <a:srgbClr val="435153"/>
                </a:solidFill>
                <a:latin typeface="+mj-lt"/>
                <a:ea typeface="+mn-ea"/>
                <a:cs typeface="Arial" pitchFamily="34" charset="0"/>
              </a:defRPr>
            </a:lvl2pPr>
            <a:lvl3pPr marL="569912" indent="0" algn="l" defTabSz="914400" rtl="0" eaLnBrk="1" latinLnBrk="0" hangingPunct="1">
              <a:lnSpc>
                <a:spcPct val="95000"/>
              </a:lnSpc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Arial" pitchFamily="34" charset="0"/>
              </a:defRPr>
            </a:lvl3pPr>
            <a:lvl4pPr algn="l" defTabSz="914400" rtl="0" eaLnBrk="1" latinLnBrk="0" hangingPunct="1">
              <a:lnSpc>
                <a:spcPct val="95000"/>
              </a:lnSpc>
              <a:defRPr lang="en-US" sz="1200" kern="1200" dirty="0" smtClean="0">
                <a:solidFill>
                  <a:srgbClr val="435153"/>
                </a:solidFill>
                <a:latin typeface="+mj-lt"/>
                <a:ea typeface="+mn-ea"/>
                <a:cs typeface="Arial" pitchFamily="34" charset="0"/>
              </a:defRPr>
            </a:lvl4pPr>
            <a:lvl5pPr algn="l" defTabSz="914400" rtl="0" eaLnBrk="1" latinLnBrk="0" hangingPunct="1">
              <a:lnSpc>
                <a:spcPct val="95000"/>
              </a:lnSpc>
              <a:defRPr lang="en-US" sz="1200" kern="1200" dirty="0">
                <a:solidFill>
                  <a:srgbClr val="435153"/>
                </a:solidFill>
                <a:latin typeface="+mj-lt"/>
                <a:ea typeface="+mn-ea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16"/>
          </p:nvPr>
        </p:nvSpPr>
        <p:spPr>
          <a:xfrm>
            <a:off x="6275388" y="1866900"/>
            <a:ext cx="2633662" cy="4333875"/>
          </a:xfrm>
        </p:spPr>
        <p:txBody>
          <a:bodyPr/>
          <a:lstStyle>
            <a:lvl1pPr algn="l" defTabSz="914400" rtl="0" eaLnBrk="1" latinLnBrk="0" hangingPunct="1">
              <a:lnSpc>
                <a:spcPct val="95000"/>
              </a:lnSpc>
              <a:defRPr lang="en-US" sz="20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algn="l" defTabSz="914400" rtl="0" eaLnBrk="1" latinLnBrk="0" hangingPunct="1">
              <a:lnSpc>
                <a:spcPct val="95000"/>
              </a:lnSpc>
              <a:defRPr lang="en-US" sz="1600" kern="1200" dirty="0" smtClean="0">
                <a:solidFill>
                  <a:srgbClr val="435153"/>
                </a:solidFill>
                <a:latin typeface="+mj-lt"/>
                <a:ea typeface="+mn-ea"/>
                <a:cs typeface="Arial" pitchFamily="34" charset="0"/>
              </a:defRPr>
            </a:lvl2pPr>
            <a:lvl3pPr marL="569912" indent="0" algn="l" defTabSz="914400" rtl="0" eaLnBrk="1" latinLnBrk="0" hangingPunct="1">
              <a:lnSpc>
                <a:spcPct val="95000"/>
              </a:lnSpc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Arial" pitchFamily="34" charset="0"/>
              </a:defRPr>
            </a:lvl3pPr>
            <a:lvl4pPr algn="l" defTabSz="914400" rtl="0" eaLnBrk="1" latinLnBrk="0" hangingPunct="1">
              <a:lnSpc>
                <a:spcPct val="95000"/>
              </a:lnSpc>
              <a:defRPr lang="en-US" sz="1200" kern="1200" dirty="0" smtClean="0">
                <a:solidFill>
                  <a:srgbClr val="435153"/>
                </a:solidFill>
                <a:latin typeface="+mj-lt"/>
                <a:ea typeface="+mn-ea"/>
                <a:cs typeface="Arial" pitchFamily="34" charset="0"/>
              </a:defRPr>
            </a:lvl4pPr>
            <a:lvl5pPr algn="l" defTabSz="914400" rtl="0" eaLnBrk="1" latinLnBrk="0" hangingPunct="1">
              <a:lnSpc>
                <a:spcPct val="95000"/>
              </a:lnSpc>
              <a:defRPr lang="en-US" sz="1200" kern="1200" dirty="0">
                <a:solidFill>
                  <a:srgbClr val="435153"/>
                </a:solidFill>
                <a:latin typeface="+mj-lt"/>
                <a:ea typeface="+mn-ea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1" name="Text Placeholder 20"/>
          <p:cNvSpPr>
            <a:spLocks noGrp="1" noChangeAspect="1"/>
          </p:cNvSpPr>
          <p:nvPr>
            <p:ph type="body" sz="quarter" idx="17"/>
          </p:nvPr>
        </p:nvSpPr>
        <p:spPr>
          <a:xfrm>
            <a:off x="219456" y="319099"/>
            <a:ext cx="2670048" cy="1200329"/>
          </a:xfrm>
        </p:spPr>
        <p:txBody>
          <a:bodyPr anchor="b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000" b="0" i="0" u="none" strike="noStrike" kern="1200" cap="none" spc="0" normalizeH="0" baseline="0" dirty="0" smtClean="0">
                <a:ln>
                  <a:noFill/>
                </a:ln>
                <a:gradFill flip="none" rotWithShape="1">
                  <a:gsLst>
                    <a:gs pos="16000">
                      <a:schemeClr val="tx2"/>
                    </a:gs>
                    <a:gs pos="100000">
                      <a:srgbClr val="28A7DF"/>
                    </a:gs>
                  </a:gsLst>
                  <a:lin ang="1800000" scaled="0"/>
                  <a:tileRect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Click to edit Master text styles</a:t>
            </a:r>
          </a:p>
        </p:txBody>
      </p:sp>
      <p:sp>
        <p:nvSpPr>
          <p:cNvPr id="22" name="Text Placeholder 20"/>
          <p:cNvSpPr>
            <a:spLocks noGrp="1"/>
          </p:cNvSpPr>
          <p:nvPr>
            <p:ph type="body" sz="quarter" idx="18"/>
          </p:nvPr>
        </p:nvSpPr>
        <p:spPr>
          <a:xfrm>
            <a:off x="3255264" y="319099"/>
            <a:ext cx="2670048" cy="1200329"/>
          </a:xfrm>
        </p:spPr>
        <p:txBody>
          <a:bodyPr anchor="b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000" b="0" i="0" u="none" strike="noStrike" kern="1200" cap="none" spc="0" normalizeH="0" baseline="0" dirty="0" smtClean="0">
                <a:ln>
                  <a:noFill/>
                </a:ln>
                <a:gradFill flip="none" rotWithShape="1">
                  <a:gsLst>
                    <a:gs pos="16000">
                      <a:schemeClr val="tx2"/>
                    </a:gs>
                    <a:gs pos="100000">
                      <a:srgbClr val="28A7DF"/>
                    </a:gs>
                  </a:gsLst>
                  <a:lin ang="1800000" scaled="0"/>
                  <a:tileRect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24" name="Text Placeholder 20"/>
          <p:cNvSpPr>
            <a:spLocks noGrp="1" noChangeAspect="1"/>
          </p:cNvSpPr>
          <p:nvPr>
            <p:ph type="body" sz="quarter" idx="19"/>
          </p:nvPr>
        </p:nvSpPr>
        <p:spPr>
          <a:xfrm>
            <a:off x="6247902" y="319099"/>
            <a:ext cx="2670048" cy="1200329"/>
          </a:xfrm>
        </p:spPr>
        <p:txBody>
          <a:bodyPr anchor="b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000" b="0" i="0" u="none" strike="noStrike" kern="1200" cap="none" spc="0" normalizeH="0" baseline="0" dirty="0" smtClean="0">
                <a:ln>
                  <a:noFill/>
                </a:ln>
                <a:gradFill flip="none" rotWithShape="1">
                  <a:gsLst>
                    <a:gs pos="16000">
                      <a:schemeClr val="tx2"/>
                    </a:gs>
                    <a:gs pos="100000">
                      <a:srgbClr val="28A7DF"/>
                    </a:gs>
                  </a:gsLst>
                  <a:lin ang="1800000" scaled="0"/>
                  <a:tileRect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Click to edit Master text styles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3082817" y="869003"/>
            <a:ext cx="0" cy="5287676"/>
          </a:xfrm>
          <a:prstGeom prst="line">
            <a:avLst/>
          </a:prstGeom>
          <a:ln w="76200" cap="rnd">
            <a:gradFill>
              <a:gsLst>
                <a:gs pos="0">
                  <a:schemeClr val="tx1"/>
                </a:gs>
                <a:gs pos="50000">
                  <a:schemeClr val="accent4"/>
                </a:gs>
                <a:gs pos="100000">
                  <a:schemeClr val="tx2"/>
                </a:gs>
              </a:gsLst>
              <a:lin ang="12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>
            <a:off x="6083084" y="869003"/>
            <a:ext cx="0" cy="5287676"/>
          </a:xfrm>
          <a:prstGeom prst="line">
            <a:avLst/>
          </a:prstGeom>
          <a:ln w="76200" cap="rnd">
            <a:gradFill>
              <a:gsLst>
                <a:gs pos="0">
                  <a:schemeClr val="tx1"/>
                </a:gs>
                <a:gs pos="50000">
                  <a:schemeClr val="accent4"/>
                </a:gs>
                <a:gs pos="100000">
                  <a:schemeClr val="tx2"/>
                </a:gs>
              </a:gsLst>
              <a:lin ang="12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/>
          <p:cNvSpPr>
            <a:spLocks noGrp="1"/>
          </p:cNvSpPr>
          <p:nvPr>
            <p:ph type="title" hasCustomPrompt="1"/>
          </p:nvPr>
        </p:nvSpPr>
        <p:spPr>
          <a:xfrm>
            <a:off x="246972" y="439710"/>
            <a:ext cx="8567244" cy="838200"/>
          </a:xfr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kumimoji="0" lang="en-US" sz="3600" b="0" i="0" u="none" strike="noStrike" kern="1200" cap="none" spc="0" normalizeH="0" baseline="0" dirty="0">
                <a:ln>
                  <a:noFill/>
                </a:ln>
                <a:gradFill flip="none" rotWithShape="1">
                  <a:gsLst>
                    <a:gs pos="16000">
                      <a:schemeClr val="tx2"/>
                    </a:gs>
                    <a:gs pos="100000">
                      <a:srgbClr val="28A7DF"/>
                    </a:gs>
                  </a:gsLst>
                  <a:lin ang="1800000" scaled="0"/>
                  <a:tileRect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dirty="0" smtClean="0"/>
              <a:t>Slide Title Goes Here</a:t>
            </a:r>
            <a:endParaRPr lang="en-US" dirty="0"/>
          </a:p>
        </p:txBody>
      </p:sp>
      <p:sp>
        <p:nvSpPr>
          <p:cNvPr id="36" name="Chart Placeholder 35"/>
          <p:cNvSpPr>
            <a:spLocks noGrp="1"/>
          </p:cNvSpPr>
          <p:nvPr>
            <p:ph type="chart" sz="quarter" idx="10"/>
          </p:nvPr>
        </p:nvSpPr>
        <p:spPr>
          <a:xfrm>
            <a:off x="359764" y="1476375"/>
            <a:ext cx="8439461" cy="4305300"/>
          </a:xfrm>
        </p:spPr>
        <p:txBody>
          <a:bodyPr anchor="ctr" anchorCtr="1"/>
          <a:lstStyle>
            <a:lvl1pPr>
              <a:buNone/>
              <a:defRPr>
                <a:latin typeface="+mj-lt"/>
              </a:defRPr>
            </a:lvl1pPr>
          </a:lstStyle>
          <a:p>
            <a:r>
              <a:rPr lang="en-US" dirty="0" smtClean="0"/>
              <a:t>Click icon to add chart</a:t>
            </a:r>
            <a:endParaRPr lang="en-US" dirty="0"/>
          </a:p>
        </p:txBody>
      </p:sp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49466" y="6062114"/>
            <a:ext cx="7461250" cy="276999"/>
          </a:xfrm>
        </p:spPr>
        <p:txBody>
          <a:bodyPr wrap="square" anchor="b" anchorCtr="0">
            <a:spAutoFit/>
          </a:bodyPr>
          <a:lstStyle>
            <a:lvl1pPr algn="l" defTabSz="804863">
              <a:lnSpc>
                <a:spcPct val="100000"/>
              </a:lnSpc>
              <a:spcBef>
                <a:spcPct val="50000"/>
              </a:spcBef>
              <a:buNone/>
              <a:defRPr sz="1200">
                <a:solidFill>
                  <a:srgbClr val="435153"/>
                </a:solidFill>
                <a:latin typeface="+mj-lt"/>
              </a:defRPr>
            </a:lvl1pPr>
            <a:lvl2pPr>
              <a:buFont typeface="Arial" pitchFamily="34" charset="0"/>
              <a:buNone/>
              <a:defRPr sz="1400"/>
            </a:lvl2pPr>
            <a:lvl3pPr>
              <a:buFont typeface="Arial" pitchFamily="34" charset="0"/>
              <a:buNone/>
              <a:defRPr sz="1400"/>
            </a:lvl3pPr>
            <a:lvl4pPr>
              <a:buFont typeface="Arial" pitchFamily="34" charset="0"/>
              <a:buNone/>
              <a:defRPr sz="1400"/>
            </a:lvl4pPr>
            <a:lvl5pPr>
              <a:buFont typeface="Arial" pitchFamily="34" charset="0"/>
              <a:buNone/>
              <a:defRPr sz="1400"/>
            </a:lvl5pPr>
          </a:lstStyle>
          <a:p>
            <a:pPr lvl="0"/>
            <a:r>
              <a:rPr lang="en-US" dirty="0" smtClean="0"/>
              <a:t>Source: Placeholder for Notes Is 12 Points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title_photo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9702" y="5430244"/>
            <a:ext cx="8558698" cy="838200"/>
          </a:xfrm>
        </p:spPr>
        <p:txBody>
          <a:bodyPr vert="horz" lIns="82296" tIns="45720" rIns="82296" bIns="45720" rtlCol="0" anchor="b" anchorCtr="0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kumimoji="0" lang="en-US" sz="3600" b="0" i="0" u="none" strike="noStrike" kern="1200" cap="none" spc="0" normalizeH="0" baseline="0" dirty="0">
                <a:ln>
                  <a:noFill/>
                </a:ln>
                <a:gradFill flip="none" rotWithShape="1">
                  <a:gsLst>
                    <a:gs pos="16000">
                      <a:schemeClr val="tx2"/>
                    </a:gs>
                    <a:gs pos="100000">
                      <a:srgbClr val="28A7DF"/>
                    </a:gs>
                  </a:gsLst>
                  <a:lin ang="1800000" scaled="0"/>
                  <a:tileRect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dirty="0" smtClean="0"/>
              <a:t>Slide Title Goes Here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46888" y="1600200"/>
            <a:ext cx="4005072" cy="3749040"/>
          </a:xfrm>
        </p:spPr>
        <p:txBody>
          <a:bodyPr anchor="ctr" anchorCtr="0">
            <a:normAutofit/>
          </a:bodyPr>
          <a:lstStyle>
            <a:lvl1pPr marL="0" indent="0">
              <a:buFontTx/>
              <a:buNone/>
              <a:defRPr sz="2400" baseline="0">
                <a:solidFill>
                  <a:schemeClr val="tx1">
                    <a:lumMod val="75000"/>
                  </a:schemeClr>
                </a:solidFill>
                <a:latin typeface="+mj-lt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Simple text goes here and can wrap to accommodate more lines of information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4873752" y="1947672"/>
            <a:ext cx="3429000" cy="2990088"/>
          </a:xfrm>
        </p:spPr>
        <p:txBody>
          <a:bodyPr anchor="ctr" anchorCtr="1"/>
          <a:lstStyle>
            <a:lvl1pPr algn="ctr">
              <a:buFontTx/>
              <a:buNone/>
              <a:defRPr>
                <a:latin typeface="+mj-lt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9702" y="5430244"/>
            <a:ext cx="8558698" cy="838200"/>
          </a:xfrm>
        </p:spPr>
        <p:txBody>
          <a:bodyPr vert="horz" lIns="82296" tIns="45720" rIns="82296" bIns="45720" rtlCol="0" anchor="b" anchorCtr="0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kumimoji="0" lang="en-US" sz="3600" b="0" i="0" u="none" strike="noStrike" kern="1200" cap="none" spc="0" normalizeH="0" baseline="0" dirty="0">
                <a:ln>
                  <a:noFill/>
                </a:ln>
                <a:gradFill flip="none" rotWithShape="1">
                  <a:gsLst>
                    <a:gs pos="16000">
                      <a:schemeClr val="tx2"/>
                    </a:gs>
                    <a:gs pos="100000">
                      <a:srgbClr val="28A7DF"/>
                    </a:gs>
                  </a:gsLst>
                  <a:lin ang="1800000" scaled="0"/>
                  <a:tileRect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dirty="0" smtClean="0"/>
              <a:t>Slide Title Goes Here</a:t>
            </a:r>
            <a:endParaRPr lang="en-US" dirty="0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93776" y="5852160"/>
            <a:ext cx="8112126" cy="384175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rgbClr val="493B93"/>
                </a:solidFill>
                <a:latin typeface="+mj-lt"/>
                <a:ea typeface="+mn-ea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 dirty="0" smtClean="0"/>
              <a:t>Presenter Name and Title Go Here</a:t>
            </a:r>
            <a:endParaRPr lang="en-US" dirty="0"/>
          </a:p>
        </p:txBody>
      </p:sp>
      <p:sp>
        <p:nvSpPr>
          <p:cNvPr id="27" name="Rectangle 3"/>
          <p:cNvSpPr>
            <a:spLocks noChangeArrowheads="1"/>
          </p:cNvSpPr>
          <p:nvPr/>
        </p:nvSpPr>
        <p:spPr bwMode="white">
          <a:xfrm>
            <a:off x="0" y="0"/>
            <a:ext cx="9144000" cy="177800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>
              <a:latin typeface="+mj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19456" y="649224"/>
            <a:ext cx="8112125" cy="4480560"/>
          </a:xfrm>
        </p:spPr>
        <p:txBody>
          <a:bodyPr/>
          <a:lstStyle>
            <a:lvl1pPr marL="236538" indent="-236538" algn="l" defTabSz="914400" rtl="0" eaLnBrk="1" latinLnBrk="0" hangingPunct="1">
              <a:lnSpc>
                <a:spcPts val="5200"/>
              </a:lnSpc>
              <a:spcBef>
                <a:spcPct val="20000"/>
              </a:spcBef>
              <a:buClr>
                <a:schemeClr val="tx1"/>
              </a:buClr>
              <a:buFont typeface="Arial" pitchFamily="34" charset="0"/>
              <a:buNone/>
              <a:defRPr kumimoji="0" lang="en-US" sz="5400" b="0" i="0" u="none" strike="noStrike" kern="1200" cap="none" spc="0" normalizeH="0" baseline="0" dirty="0">
                <a:ln>
                  <a:noFill/>
                </a:ln>
                <a:gradFill flip="none" rotWithShape="1">
                  <a:gsLst>
                    <a:gs pos="16000">
                      <a:srgbClr val="6B308D">
                        <a:lumMod val="80000"/>
                        <a:lumOff val="20000"/>
                      </a:srgbClr>
                    </a:gs>
                    <a:gs pos="100000">
                      <a:srgbClr val="28A7DF"/>
                    </a:gs>
                  </a:gsLst>
                  <a:lin ang="1800000" scaled="0"/>
                  <a:tileRect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dirty="0" smtClean="0"/>
              <a:t>“Format large quotes using this slide layout. Be sure to cite your source below.”</a:t>
            </a:r>
            <a:endParaRPr lang="en-US" dirty="0"/>
          </a:p>
        </p:txBody>
      </p:sp>
      <p:sp>
        <p:nvSpPr>
          <p:cNvPr id="49" name="Rectangle 3"/>
          <p:cNvSpPr>
            <a:spLocks noChangeArrowheads="1"/>
          </p:cNvSpPr>
          <p:nvPr/>
        </p:nvSpPr>
        <p:spPr bwMode="hidden">
          <a:xfrm>
            <a:off x="0" y="0"/>
            <a:ext cx="9144000" cy="177800"/>
          </a:xfrm>
          <a:prstGeom prst="rect">
            <a:avLst/>
          </a:prstGeom>
          <a:solidFill>
            <a:srgbClr val="FFFFFF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>
              <a:latin typeface="+mj-lt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37744" y="484632"/>
            <a:ext cx="8755128" cy="4372131"/>
          </a:xfrm>
        </p:spPr>
        <p:txBody>
          <a:bodyPr anchor="b" anchorCtr="0"/>
          <a:lstStyle>
            <a:lvl1pPr marL="228600" indent="-228600">
              <a:buFont typeface="Arial" pitchFamily="34" charset="0"/>
              <a:buChar char="“"/>
              <a:defRPr sz="6000" spc="-2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Format large quotes using this slide layout. Be sure to cite your source below.”</a:t>
            </a:r>
            <a:endParaRPr lang="en-US" dirty="0"/>
          </a:p>
        </p:txBody>
      </p:sp>
      <p:sp>
        <p:nvSpPr>
          <p:cNvPr id="28" name="Rectangle 5"/>
          <p:cNvSpPr>
            <a:spLocks noChangeArrowheads="1"/>
          </p:cNvSpPr>
          <p:nvPr/>
        </p:nvSpPr>
        <p:spPr bwMode="ltGray">
          <a:xfrm>
            <a:off x="7762659" y="6584513"/>
            <a:ext cx="812991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r>
              <a:rPr lang="en-US" sz="600" dirty="0">
                <a:solidFill>
                  <a:schemeClr val="bg1"/>
                </a:solidFill>
                <a:latin typeface="+mj-lt"/>
              </a:rPr>
              <a:t>Cisco </a:t>
            </a:r>
            <a:r>
              <a:rPr lang="en-US" sz="600" dirty="0" smtClean="0">
                <a:solidFill>
                  <a:schemeClr val="bg1"/>
                </a:solidFill>
                <a:latin typeface="+mj-lt"/>
              </a:rPr>
              <a:t>Public</a:t>
            </a:r>
            <a:endParaRPr lang="en-US" sz="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0248" y="5358903"/>
            <a:ext cx="8574685" cy="614362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24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</a:pPr>
            <a:r>
              <a:rPr lang="en-US" dirty="0" smtClean="0"/>
              <a:t>Source</a:t>
            </a:r>
            <a:endParaRPr lang="en-US" dirty="0"/>
          </a:p>
        </p:txBody>
      </p:sp>
      <p:sp>
        <p:nvSpPr>
          <p:cNvPr id="21" name="Rectangle 4"/>
          <p:cNvSpPr>
            <a:spLocks noChangeArrowheads="1"/>
          </p:cNvSpPr>
          <p:nvPr userDrawn="1"/>
        </p:nvSpPr>
        <p:spPr bwMode="ltGray">
          <a:xfrm>
            <a:off x="251373" y="6586246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n-US" sz="600" dirty="0" smtClean="0">
                <a:solidFill>
                  <a:srgbClr val="FFFFFF"/>
                </a:solidFill>
                <a:latin typeface="+mj-lt"/>
              </a:rPr>
              <a:t>© 2013 Cisco and/or its affiliates. All rights reserved.</a:t>
            </a:r>
            <a:endParaRPr lang="en-US" sz="600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22" name="Rectangle 7"/>
          <p:cNvSpPr>
            <a:spLocks noChangeArrowheads="1"/>
          </p:cNvSpPr>
          <p:nvPr userDrawn="1"/>
        </p:nvSpPr>
        <p:spPr bwMode="ltGray">
          <a:xfrm>
            <a:off x="8639981" y="6580408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DFCF27A5-1A5B-48D3-A060-2758FFBB1ADD}" type="slidenum">
              <a:rPr lang="en-US" sz="600">
                <a:solidFill>
                  <a:schemeClr val="bg1"/>
                </a:solidFill>
                <a:latin typeface="+mj-lt"/>
              </a:rPr>
              <a:pPr algn="r" defTabSz="814388">
                <a:lnSpc>
                  <a:spcPct val="100000"/>
                </a:lnSpc>
              </a:pPr>
              <a:t>‹#›</a:t>
            </a:fld>
            <a:endParaRPr lang="en-US" sz="6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orytel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29702" y="1918741"/>
            <a:ext cx="4117446" cy="3020518"/>
          </a:xfrm>
        </p:spPr>
        <p:txBody>
          <a:bodyPr vert="horz" lIns="82296" tIns="45720" rIns="82296" bIns="45720" rtlCol="0" anchor="ctr" anchorCtr="0">
            <a:noAutofit/>
          </a:bodyPr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  <a:defRPr kumimoji="0" lang="en-US" sz="5400" b="0" i="0" u="none" strike="noStrike" kern="1200" cap="none" spc="0" normalizeH="0" baseline="0" dirty="0">
                <a:ln>
                  <a:noFill/>
                </a:ln>
                <a:gradFill flip="none" rotWithShape="1">
                  <a:gsLst>
                    <a:gs pos="16000">
                      <a:srgbClr val="6B308D">
                        <a:lumMod val="80000"/>
                        <a:lumOff val="20000"/>
                      </a:srgbClr>
                    </a:gs>
                    <a:gs pos="100000">
                      <a:srgbClr val="28A7DF"/>
                    </a:gs>
                  </a:gsLst>
                  <a:lin ang="1800000" scaled="0"/>
                  <a:tileRect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dirty="0" smtClean="0"/>
              <a:t>Telling Shared Experiences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922519" y="777667"/>
            <a:ext cx="3895344" cy="5287676"/>
          </a:xfrm>
        </p:spPr>
        <p:txBody>
          <a:bodyPr anchor="ctr" anchorCtr="0">
            <a:normAutofit/>
          </a:bodyPr>
          <a:lstStyle>
            <a:lvl1pPr marL="0" indent="0">
              <a:buFontTx/>
              <a:buNone/>
              <a:defRPr lang="en-US" sz="2000" kern="1200" dirty="0">
                <a:solidFill>
                  <a:srgbClr val="493B93"/>
                </a:solidFill>
                <a:latin typeface="+mj-lt"/>
                <a:ea typeface="+mn-ea"/>
                <a:cs typeface="+mn-cs"/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marL="0" lvl="0" indent="0" algn="l" defTabSz="914400" rtl="0" eaLnBrk="1" latinLnBrk="0" hangingPunct="1">
              <a:lnSpc>
                <a:spcPts val="2400"/>
              </a:lnSpc>
              <a:spcBef>
                <a:spcPts val="0"/>
              </a:spcBef>
              <a:buClr>
                <a:srgbClr val="435153"/>
              </a:buClr>
              <a:buFont typeface="Arial" pitchFamily="34" charset="0"/>
              <a:buNone/>
            </a:pPr>
            <a:r>
              <a:rPr lang="en-US" dirty="0" smtClean="0"/>
              <a:t>Tell your story here</a:t>
            </a:r>
            <a:endParaRPr lang="en-US" dirty="0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4486587" y="777667"/>
            <a:ext cx="0" cy="5287676"/>
          </a:xfrm>
          <a:prstGeom prst="line">
            <a:avLst/>
          </a:prstGeom>
          <a:ln w="76200" cap="rnd">
            <a:gradFill>
              <a:gsLst>
                <a:gs pos="0">
                  <a:schemeClr val="tx1"/>
                </a:gs>
                <a:gs pos="50000">
                  <a:schemeClr val="accent4"/>
                </a:gs>
                <a:gs pos="100000">
                  <a:schemeClr val="tx2"/>
                </a:gs>
              </a:gsLst>
              <a:lin ang="12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1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1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6382" y="4464066"/>
            <a:ext cx="3657600" cy="384721"/>
          </a:xfrm>
        </p:spPr>
        <p:txBody>
          <a:bodyPr>
            <a:spAutoFit/>
          </a:bodyPr>
          <a:lstStyle>
            <a:lvl1pPr marL="0" marR="0" indent="0" algn="l" defTabSz="914400" rtl="0" eaLnBrk="1" fontAlgn="auto" latinLnBrk="0" hangingPunct="1">
              <a:lnSpc>
                <a:spcPct val="95000"/>
              </a:lnSpc>
              <a:spcBef>
                <a:spcPct val="20000"/>
              </a:spcBef>
              <a:spcAft>
                <a:spcPts val="0"/>
              </a:spcAft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ct val="20000"/>
              </a:spcBef>
              <a:spcAft>
                <a:spcPts val="0"/>
              </a:spcAft>
              <a:buClr>
                <a:srgbClr val="92D050"/>
              </a:buClr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Speaker Name</a:t>
            </a:r>
          </a:p>
        </p:txBody>
      </p:sp>
      <p:sp>
        <p:nvSpPr>
          <p:cNvPr id="50" name="Title 1"/>
          <p:cNvSpPr>
            <a:spLocks noGrp="1"/>
          </p:cNvSpPr>
          <p:nvPr>
            <p:ph type="ctrTitle" hasCustomPrompt="1"/>
          </p:nvPr>
        </p:nvSpPr>
        <p:spPr>
          <a:xfrm>
            <a:off x="221393" y="1248229"/>
            <a:ext cx="8112125" cy="2907239"/>
          </a:xfrm>
        </p:spPr>
        <p:txBody>
          <a:bodyPr/>
          <a:lstStyle>
            <a:lvl1pPr algn="l" defTabSz="914400" rtl="0" eaLnBrk="1" latinLnBrk="0" hangingPunct="1">
              <a:lnSpc>
                <a:spcPts val="6200"/>
              </a:lnSpc>
              <a:spcBef>
                <a:spcPct val="0"/>
              </a:spcBef>
              <a:buNone/>
              <a:defRPr lang="en-US" sz="5400" b="0" kern="1200" dirty="0">
                <a:solidFill>
                  <a:schemeClr val="bg1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dirty="0" smtClean="0"/>
              <a:t>Presentation Title Goes Here</a:t>
            </a:r>
            <a:endParaRPr lang="en-US" dirty="0"/>
          </a:p>
        </p:txBody>
      </p:sp>
      <p:pic>
        <p:nvPicPr>
          <p:cNvPr id="44" name="Picture 2"/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12068" y="330200"/>
            <a:ext cx="2889136" cy="4803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6383" y="4862154"/>
            <a:ext cx="3657600" cy="355482"/>
          </a:xfrm>
        </p:spPr>
        <p:txBody>
          <a:bodyPr wrap="square">
            <a:spAutoFit/>
          </a:bodyPr>
          <a:lstStyle>
            <a:lvl1pPr marL="0" indent="0"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Speaker Title</a:t>
            </a:r>
            <a:endParaRPr 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236382" y="5231003"/>
            <a:ext cx="3657600" cy="297004"/>
          </a:xfrm>
        </p:spPr>
        <p:txBody>
          <a:bodyPr>
            <a:spAutoFit/>
          </a:bodyPr>
          <a:lstStyle>
            <a:lvl1pPr marL="0" indent="0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Date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0477232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6383" y="4279392"/>
            <a:ext cx="4684867" cy="384175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ct val="2000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kumimoji="0" lang="en-US" sz="2000" b="0" i="0" u="none" strike="noStrike" kern="1200" cap="none" spc="0" normalizeH="0" baseline="0" dirty="0">
                <a:ln>
                  <a:noFill/>
                </a:ln>
                <a:solidFill>
                  <a:srgbClr val="493B93"/>
                </a:solidFill>
                <a:effectLst/>
                <a:uLnTx/>
                <a:uFillTx/>
                <a:latin typeface="+mj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</a:pPr>
            <a:r>
              <a:rPr lang="en-US" dirty="0" smtClean="0"/>
              <a:t>Presenter Name and Title Go Here</a:t>
            </a:r>
            <a:endParaRPr lang="en-US" dirty="0"/>
          </a:p>
        </p:txBody>
      </p:sp>
      <p:sp>
        <p:nvSpPr>
          <p:cNvPr id="27" name="Rectangle 3"/>
          <p:cNvSpPr>
            <a:spLocks noChangeArrowheads="1"/>
          </p:cNvSpPr>
          <p:nvPr/>
        </p:nvSpPr>
        <p:spPr bwMode="white">
          <a:xfrm>
            <a:off x="0" y="0"/>
            <a:ext cx="9144000" cy="177800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>
              <a:latin typeface="+mj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08693" y="3282696"/>
            <a:ext cx="4712557" cy="1022350"/>
          </a:xfrm>
        </p:spPr>
        <p:txBody>
          <a:bodyPr vert="horz" lIns="82296" tIns="45720" rIns="82296" bIns="45720" rtlCol="0" anchor="b" anchorCtr="0">
            <a:noAutofit/>
          </a:bodyPr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  <a:defRPr lang="en-US" sz="6000" b="0" kern="1200" spc="0" dirty="0">
                <a:gradFill flip="none" rotWithShape="1">
                  <a:gsLst>
                    <a:gs pos="16000">
                      <a:srgbClr val="6B308D">
                        <a:lumMod val="80000"/>
                        <a:lumOff val="20000"/>
                      </a:srgbClr>
                    </a:gs>
                    <a:gs pos="100000">
                      <a:srgbClr val="28A7DF"/>
                    </a:gs>
                  </a:gsLst>
                  <a:lin ang="1800000" scaled="0"/>
                  <a:tileRect/>
                </a:gradFill>
                <a:latin typeface="+mj-lt"/>
                <a:ea typeface="+mj-ea"/>
                <a:cs typeface="Arial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</a:pPr>
            <a:r>
              <a:rPr lang="en-US" dirty="0" smtClean="0"/>
              <a:t>Demo Title</a:t>
            </a:r>
            <a:endParaRPr lang="en-US" dirty="0"/>
          </a:p>
        </p:txBody>
      </p:sp>
      <p:sp>
        <p:nvSpPr>
          <p:cNvPr id="49" name="Rectangle 3"/>
          <p:cNvSpPr>
            <a:spLocks noChangeArrowheads="1"/>
          </p:cNvSpPr>
          <p:nvPr/>
        </p:nvSpPr>
        <p:spPr bwMode="hidden">
          <a:xfrm>
            <a:off x="0" y="0"/>
            <a:ext cx="9144000" cy="177800"/>
          </a:xfrm>
          <a:prstGeom prst="rect">
            <a:avLst/>
          </a:prstGeom>
          <a:solidFill>
            <a:srgbClr val="FFFFFF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>
              <a:latin typeface="+mj-lt"/>
            </a:endParaRPr>
          </a:p>
        </p:txBody>
      </p:sp>
      <p:sp>
        <p:nvSpPr>
          <p:cNvPr id="31" name="Picture Placeholder 30"/>
          <p:cNvSpPr>
            <a:spLocks noGrp="1"/>
          </p:cNvSpPr>
          <p:nvPr>
            <p:ph type="pic" sz="quarter" idx="10" hasCustomPrompt="1"/>
          </p:nvPr>
        </p:nvSpPr>
        <p:spPr>
          <a:xfrm>
            <a:off x="5540375" y="1917700"/>
            <a:ext cx="2676525" cy="2889250"/>
          </a:xfrm>
        </p:spPr>
        <p:txBody>
          <a:bodyPr anchor="ctr" anchorCtr="1"/>
          <a:lstStyle>
            <a:lvl1pPr algn="ctr">
              <a:buFontTx/>
              <a:buNone/>
              <a:defRPr>
                <a:latin typeface="+mj-lt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ingle photo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9" name="Rectangle 28"/>
          <p:cNvSpPr/>
          <p:nvPr/>
        </p:nvSpPr>
        <p:spPr>
          <a:xfrm>
            <a:off x="1891875" y="795528"/>
            <a:ext cx="5349240" cy="4005072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23" name="Rectangle 22"/>
          <p:cNvSpPr/>
          <p:nvPr userDrawn="1"/>
        </p:nvSpPr>
        <p:spPr>
          <a:xfrm>
            <a:off x="1891874" y="4794352"/>
            <a:ext cx="5347552" cy="99637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143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 hasCustomPrompt="1"/>
          </p:nvPr>
        </p:nvSpPr>
        <p:spPr>
          <a:xfrm>
            <a:off x="1900238" y="795528"/>
            <a:ext cx="5329238" cy="4005072"/>
          </a:xfrm>
          <a:solidFill>
            <a:schemeClr val="bg1">
              <a:alpha val="30000"/>
            </a:schemeClr>
          </a:solidFill>
          <a:ln>
            <a:solidFill>
              <a:srgbClr val="FFFFFF"/>
            </a:solidFill>
          </a:ln>
        </p:spPr>
        <p:txBody>
          <a:bodyPr anchor="ctr" anchorCtr="0"/>
          <a:lstStyle>
            <a:lvl1pPr algn="ctr">
              <a:buFontTx/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2065871" y="4873438"/>
            <a:ext cx="5074070" cy="838200"/>
          </a:xfrm>
        </p:spPr>
        <p:txBody>
          <a:bodyPr anchor="ctr"/>
          <a:lstStyle>
            <a:lvl1pPr>
              <a:defRPr sz="2600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Rectangle 5"/>
          <p:cNvSpPr>
            <a:spLocks noChangeArrowheads="1"/>
          </p:cNvSpPr>
          <p:nvPr userDrawn="1"/>
        </p:nvSpPr>
        <p:spPr bwMode="ltGray">
          <a:xfrm>
            <a:off x="7762659" y="6584513"/>
            <a:ext cx="812991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r>
              <a:rPr lang="en-US" sz="600" dirty="0">
                <a:solidFill>
                  <a:schemeClr val="bg1"/>
                </a:solidFill>
                <a:latin typeface="+mj-lt"/>
              </a:rPr>
              <a:t>Cisco </a:t>
            </a:r>
            <a:r>
              <a:rPr lang="en-US" sz="600" dirty="0" smtClean="0">
                <a:solidFill>
                  <a:schemeClr val="bg1"/>
                </a:solidFill>
                <a:latin typeface="+mj-lt"/>
              </a:rPr>
              <a:t>Public</a:t>
            </a:r>
            <a:endParaRPr lang="en-US" sz="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Rectangle 4"/>
          <p:cNvSpPr>
            <a:spLocks noChangeArrowheads="1"/>
          </p:cNvSpPr>
          <p:nvPr userDrawn="1"/>
        </p:nvSpPr>
        <p:spPr bwMode="ltGray">
          <a:xfrm>
            <a:off x="251373" y="6586246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n-US" sz="600" dirty="0" smtClean="0">
                <a:solidFill>
                  <a:srgbClr val="FFFFFF"/>
                </a:solidFill>
                <a:latin typeface="+mj-lt"/>
              </a:rPr>
              <a:t>© 2013 Cisco and/or its affiliates. All rights reserved.</a:t>
            </a:r>
            <a:endParaRPr lang="en-US" sz="600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12" name="Rectangle 7"/>
          <p:cNvSpPr>
            <a:spLocks noChangeArrowheads="1"/>
          </p:cNvSpPr>
          <p:nvPr userDrawn="1"/>
        </p:nvSpPr>
        <p:spPr bwMode="ltGray">
          <a:xfrm>
            <a:off x="8639981" y="6580408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DFCF27A5-1A5B-48D3-A060-2758FFBB1ADD}" type="slidenum">
              <a:rPr lang="en-US" sz="600">
                <a:solidFill>
                  <a:schemeClr val="bg1"/>
                </a:solidFill>
                <a:latin typeface="+mj-lt"/>
              </a:rPr>
              <a:pPr algn="r" defTabSz="814388">
                <a:lnSpc>
                  <a:spcPct val="100000"/>
                </a:lnSpc>
              </a:pPr>
              <a:t>‹#›</a:t>
            </a:fld>
            <a:endParaRPr lang="en-US" sz="6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mall photo_top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2" name="Rectangle 31"/>
          <p:cNvSpPr/>
          <p:nvPr/>
        </p:nvSpPr>
        <p:spPr>
          <a:xfrm>
            <a:off x="338328" y="310896"/>
            <a:ext cx="3273552" cy="2459736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 hasCustomPrompt="1"/>
          </p:nvPr>
        </p:nvSpPr>
        <p:spPr>
          <a:xfrm>
            <a:off x="338328" y="310896"/>
            <a:ext cx="3273552" cy="2459736"/>
          </a:xfrm>
          <a:solidFill>
            <a:schemeClr val="bg1">
              <a:alpha val="30000"/>
            </a:schemeClr>
          </a:solidFill>
          <a:ln>
            <a:solidFill>
              <a:srgbClr val="FFFFFF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229703" y="3429000"/>
            <a:ext cx="7009298" cy="1421928"/>
          </a:xfrm>
        </p:spPr>
        <p:txBody>
          <a:bodyPr anchor="t">
            <a:spAutoFit/>
          </a:bodyPr>
          <a:lstStyle>
            <a:lvl1pPr marL="0" marR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Large photo </a:t>
            </a:r>
            <a:br>
              <a:rPr lang="en-US" dirty="0" smtClean="0"/>
            </a:br>
            <a:r>
              <a:rPr lang="en-US" dirty="0" smtClean="0"/>
              <a:t>caption here.</a:t>
            </a:r>
          </a:p>
        </p:txBody>
      </p:sp>
      <p:sp>
        <p:nvSpPr>
          <p:cNvPr id="7" name="Rectangle 5"/>
          <p:cNvSpPr>
            <a:spLocks noChangeArrowheads="1"/>
          </p:cNvSpPr>
          <p:nvPr userDrawn="1"/>
        </p:nvSpPr>
        <p:spPr bwMode="ltGray">
          <a:xfrm>
            <a:off x="7762659" y="6584513"/>
            <a:ext cx="812991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r>
              <a:rPr lang="en-US" sz="600" dirty="0">
                <a:solidFill>
                  <a:schemeClr val="bg1"/>
                </a:solidFill>
                <a:latin typeface="+mj-lt"/>
              </a:rPr>
              <a:t>Cisco </a:t>
            </a:r>
            <a:r>
              <a:rPr lang="en-US" sz="600" dirty="0" smtClean="0">
                <a:solidFill>
                  <a:schemeClr val="bg1"/>
                </a:solidFill>
                <a:latin typeface="+mj-lt"/>
              </a:rPr>
              <a:t>Public</a:t>
            </a:r>
            <a:endParaRPr lang="en-US" sz="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Rectangle 4"/>
          <p:cNvSpPr>
            <a:spLocks noChangeArrowheads="1"/>
          </p:cNvSpPr>
          <p:nvPr userDrawn="1"/>
        </p:nvSpPr>
        <p:spPr bwMode="ltGray">
          <a:xfrm>
            <a:off x="251373" y="6586246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n-US" sz="600" dirty="0" smtClean="0">
                <a:solidFill>
                  <a:srgbClr val="FFFFFF"/>
                </a:solidFill>
                <a:latin typeface="+mj-lt"/>
              </a:rPr>
              <a:t>© 2013 Cisco and/or its affiliates. All rights reserved.</a:t>
            </a:r>
            <a:endParaRPr lang="en-US" sz="600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11" name="Rectangle 7"/>
          <p:cNvSpPr>
            <a:spLocks noChangeArrowheads="1"/>
          </p:cNvSpPr>
          <p:nvPr userDrawn="1"/>
        </p:nvSpPr>
        <p:spPr bwMode="ltGray">
          <a:xfrm>
            <a:off x="8639981" y="6580408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DFCF27A5-1A5B-48D3-A060-2758FFBB1ADD}" type="slidenum">
              <a:rPr lang="en-US" sz="600">
                <a:solidFill>
                  <a:schemeClr val="bg1"/>
                </a:solidFill>
                <a:latin typeface="+mj-lt"/>
              </a:rPr>
              <a:pPr algn="r" defTabSz="814388">
                <a:lnSpc>
                  <a:spcPct val="100000"/>
                </a:lnSpc>
              </a:pPr>
              <a:t>‹#›</a:t>
            </a:fld>
            <a:endParaRPr lang="en-US" sz="6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ortrait photo_right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0" name="Rectangle 39"/>
          <p:cNvSpPr/>
          <p:nvPr/>
        </p:nvSpPr>
        <p:spPr>
          <a:xfrm>
            <a:off x="4992624" y="859536"/>
            <a:ext cx="3630168" cy="502920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 hasCustomPrompt="1"/>
          </p:nvPr>
        </p:nvSpPr>
        <p:spPr>
          <a:xfrm>
            <a:off x="4992624" y="859536"/>
            <a:ext cx="3630168" cy="5029200"/>
          </a:xfrm>
          <a:solidFill>
            <a:schemeClr val="bg1">
              <a:alpha val="30000"/>
            </a:schemeClr>
          </a:solidFill>
          <a:ln>
            <a:solidFill>
              <a:srgbClr val="FFFFFF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anchor="ctr" anchorCtr="0"/>
          <a:lstStyle>
            <a:lvl1pPr algn="ctr">
              <a:buFontTx/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229703" y="728972"/>
            <a:ext cx="4349918" cy="1089529"/>
          </a:xfrm>
        </p:spPr>
        <p:txBody>
          <a:bodyPr anchor="t">
            <a:spAutoFit/>
          </a:bodyPr>
          <a:lstStyle>
            <a:lvl1pPr>
              <a:lnSpc>
                <a:spcPct val="90000"/>
              </a:lnSpc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Rectangle 5"/>
          <p:cNvSpPr>
            <a:spLocks noChangeArrowheads="1"/>
          </p:cNvSpPr>
          <p:nvPr userDrawn="1"/>
        </p:nvSpPr>
        <p:spPr bwMode="ltGray">
          <a:xfrm>
            <a:off x="7762659" y="6584513"/>
            <a:ext cx="812991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r>
              <a:rPr lang="en-US" sz="600" dirty="0">
                <a:solidFill>
                  <a:schemeClr val="bg1"/>
                </a:solidFill>
                <a:latin typeface="+mj-lt"/>
              </a:rPr>
              <a:t>Cisco </a:t>
            </a:r>
            <a:r>
              <a:rPr lang="en-US" sz="600" dirty="0" smtClean="0">
                <a:solidFill>
                  <a:schemeClr val="bg1"/>
                </a:solidFill>
                <a:latin typeface="+mj-lt"/>
              </a:rPr>
              <a:t>Public</a:t>
            </a:r>
            <a:endParaRPr lang="en-US" sz="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Rectangle 4"/>
          <p:cNvSpPr>
            <a:spLocks noChangeArrowheads="1"/>
          </p:cNvSpPr>
          <p:nvPr userDrawn="1"/>
        </p:nvSpPr>
        <p:spPr bwMode="ltGray">
          <a:xfrm>
            <a:off x="251373" y="6586246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n-US" sz="600" dirty="0" smtClean="0">
                <a:solidFill>
                  <a:srgbClr val="FFFFFF"/>
                </a:solidFill>
                <a:latin typeface="+mj-lt"/>
              </a:rPr>
              <a:t>© 2013 Cisco and/or its affiliates. All rights reserved.</a:t>
            </a:r>
            <a:endParaRPr lang="en-US" sz="600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11" name="Rectangle 7"/>
          <p:cNvSpPr>
            <a:spLocks noChangeArrowheads="1"/>
          </p:cNvSpPr>
          <p:nvPr userDrawn="1"/>
        </p:nvSpPr>
        <p:spPr bwMode="ltGray">
          <a:xfrm>
            <a:off x="8639981" y="6580408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DFCF27A5-1A5B-48D3-A060-2758FFBB1ADD}" type="slidenum">
              <a:rPr lang="en-US" sz="600">
                <a:solidFill>
                  <a:schemeClr val="bg1"/>
                </a:solidFill>
                <a:latin typeface="+mj-lt"/>
              </a:rPr>
              <a:pPr algn="r" defTabSz="814388">
                <a:lnSpc>
                  <a:spcPct val="100000"/>
                </a:lnSpc>
              </a:pPr>
              <a:t>‹#›</a:t>
            </a:fld>
            <a:endParaRPr lang="en-US" sz="6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Multipl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3668713" y="311149"/>
            <a:ext cx="3268136" cy="2660652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49" name="Picture Placeholder 25"/>
          <p:cNvSpPr>
            <a:spLocks noGrp="1"/>
          </p:cNvSpPr>
          <p:nvPr>
            <p:ph type="pic" sz="quarter" idx="11" hasCustomPrompt="1"/>
          </p:nvPr>
        </p:nvSpPr>
        <p:spPr>
          <a:xfrm>
            <a:off x="3668989" y="311149"/>
            <a:ext cx="3267861" cy="2660652"/>
          </a:xfrm>
          <a:solidFill>
            <a:schemeClr val="bg1">
              <a:alpha val="30000"/>
            </a:schemeClr>
          </a:solidFill>
          <a:ln>
            <a:solidFill>
              <a:srgbClr val="FFFFFF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334963" y="311149"/>
            <a:ext cx="3258612" cy="2660652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 hasCustomPrompt="1"/>
          </p:nvPr>
        </p:nvSpPr>
        <p:spPr>
          <a:xfrm>
            <a:off x="320824" y="311149"/>
            <a:ext cx="3272751" cy="2660652"/>
          </a:xfrm>
          <a:solidFill>
            <a:schemeClr val="bg1">
              <a:alpha val="30000"/>
            </a:schemeClr>
          </a:solidFill>
          <a:ln>
            <a:solidFill>
              <a:srgbClr val="FFFFFF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7011988" y="311149"/>
            <a:ext cx="1806574" cy="1308101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51" name="Picture Placeholder 25"/>
          <p:cNvSpPr>
            <a:spLocks noGrp="1"/>
          </p:cNvSpPr>
          <p:nvPr>
            <p:ph type="pic" sz="quarter" idx="12" hasCustomPrompt="1"/>
          </p:nvPr>
        </p:nvSpPr>
        <p:spPr>
          <a:xfrm>
            <a:off x="7011988" y="311149"/>
            <a:ext cx="1806573" cy="1308101"/>
          </a:xfrm>
          <a:solidFill>
            <a:schemeClr val="bg1">
              <a:alpha val="30000"/>
            </a:schemeClr>
          </a:solidFill>
          <a:ln>
            <a:solidFill>
              <a:srgbClr val="FFFFFF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52" name="Rectangle 51"/>
          <p:cNvSpPr/>
          <p:nvPr/>
        </p:nvSpPr>
        <p:spPr>
          <a:xfrm>
            <a:off x="334963" y="3028951"/>
            <a:ext cx="2501965" cy="3458934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53" name="Picture Placeholder 25"/>
          <p:cNvSpPr>
            <a:spLocks noGrp="1"/>
          </p:cNvSpPr>
          <p:nvPr>
            <p:ph type="pic" sz="quarter" idx="13" hasCustomPrompt="1"/>
          </p:nvPr>
        </p:nvSpPr>
        <p:spPr>
          <a:xfrm>
            <a:off x="320824" y="3028951"/>
            <a:ext cx="2516104" cy="3458934"/>
          </a:xfrm>
          <a:solidFill>
            <a:schemeClr val="bg1">
              <a:alpha val="30000"/>
            </a:schemeClr>
          </a:solidFill>
          <a:ln>
            <a:solidFill>
              <a:srgbClr val="FFFFFF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2911476" y="3028951"/>
            <a:ext cx="4025374" cy="3458934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55" name="Picture Placeholder 25"/>
          <p:cNvSpPr>
            <a:spLocks noGrp="1"/>
          </p:cNvSpPr>
          <p:nvPr>
            <p:ph type="pic" sz="quarter" idx="14" hasCustomPrompt="1"/>
          </p:nvPr>
        </p:nvSpPr>
        <p:spPr>
          <a:xfrm>
            <a:off x="2908334" y="3028951"/>
            <a:ext cx="4028516" cy="3458934"/>
          </a:xfrm>
          <a:solidFill>
            <a:schemeClr val="bg1">
              <a:alpha val="30000"/>
            </a:schemeClr>
          </a:solidFill>
          <a:ln>
            <a:solidFill>
              <a:srgbClr val="FFFFFF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7011988" y="1683657"/>
            <a:ext cx="1806574" cy="3442153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57" name="Picture Placeholder 25"/>
          <p:cNvSpPr>
            <a:spLocks noGrp="1"/>
          </p:cNvSpPr>
          <p:nvPr>
            <p:ph type="pic" sz="quarter" idx="15" hasCustomPrompt="1"/>
          </p:nvPr>
        </p:nvSpPr>
        <p:spPr>
          <a:xfrm>
            <a:off x="7011988" y="1676400"/>
            <a:ext cx="1806573" cy="3449410"/>
          </a:xfrm>
          <a:solidFill>
            <a:schemeClr val="bg1">
              <a:alpha val="30000"/>
            </a:schemeClr>
          </a:solidFill>
          <a:ln>
            <a:solidFill>
              <a:srgbClr val="FFFFFF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58" name="Rectangle 57"/>
          <p:cNvSpPr/>
          <p:nvPr/>
        </p:nvSpPr>
        <p:spPr>
          <a:xfrm>
            <a:off x="7011988" y="5182960"/>
            <a:ext cx="1806574" cy="1304925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59" name="Picture Placeholder 25"/>
          <p:cNvSpPr>
            <a:spLocks noGrp="1"/>
          </p:cNvSpPr>
          <p:nvPr>
            <p:ph type="pic" sz="quarter" idx="16" hasCustomPrompt="1"/>
          </p:nvPr>
        </p:nvSpPr>
        <p:spPr>
          <a:xfrm>
            <a:off x="7011988" y="5182960"/>
            <a:ext cx="1806573" cy="1304925"/>
          </a:xfrm>
          <a:solidFill>
            <a:schemeClr val="bg1">
              <a:alpha val="30000"/>
            </a:schemeClr>
          </a:solidFill>
          <a:ln>
            <a:solidFill>
              <a:srgbClr val="FFFFFF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18" name="Rectangle 5"/>
          <p:cNvSpPr>
            <a:spLocks noChangeArrowheads="1"/>
          </p:cNvSpPr>
          <p:nvPr userDrawn="1"/>
        </p:nvSpPr>
        <p:spPr bwMode="ltGray">
          <a:xfrm>
            <a:off x="7762659" y="6584513"/>
            <a:ext cx="812991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r>
              <a:rPr lang="en-US" sz="600" dirty="0">
                <a:solidFill>
                  <a:schemeClr val="bg1"/>
                </a:solidFill>
                <a:latin typeface="+mj-lt"/>
              </a:rPr>
              <a:t>Cisco </a:t>
            </a:r>
            <a:r>
              <a:rPr lang="en-US" sz="600" dirty="0" smtClean="0">
                <a:solidFill>
                  <a:schemeClr val="bg1"/>
                </a:solidFill>
                <a:latin typeface="+mj-lt"/>
              </a:rPr>
              <a:t>Public</a:t>
            </a:r>
            <a:endParaRPr lang="en-US" sz="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0" name="Rectangle 4"/>
          <p:cNvSpPr>
            <a:spLocks noChangeArrowheads="1"/>
          </p:cNvSpPr>
          <p:nvPr userDrawn="1"/>
        </p:nvSpPr>
        <p:spPr bwMode="ltGray">
          <a:xfrm>
            <a:off x="251373" y="6586246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n-US" sz="600" dirty="0" smtClean="0">
                <a:solidFill>
                  <a:srgbClr val="FFFFFF"/>
                </a:solidFill>
                <a:latin typeface="+mj-lt"/>
              </a:rPr>
              <a:t>© 2013 Cisco and/or its affiliates. All rights reserved.</a:t>
            </a:r>
            <a:endParaRPr lang="en-US" sz="600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21" name="Rectangle 7"/>
          <p:cNvSpPr>
            <a:spLocks noChangeArrowheads="1"/>
          </p:cNvSpPr>
          <p:nvPr userDrawn="1"/>
        </p:nvSpPr>
        <p:spPr bwMode="ltGray">
          <a:xfrm>
            <a:off x="8639981" y="6580408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DFCF27A5-1A5B-48D3-A060-2758FFBB1ADD}" type="slidenum">
              <a:rPr lang="en-US" sz="600">
                <a:solidFill>
                  <a:schemeClr val="bg1"/>
                </a:solidFill>
                <a:latin typeface="+mj-lt"/>
              </a:rPr>
              <a:pPr algn="r" defTabSz="814388">
                <a:lnSpc>
                  <a:spcPct val="100000"/>
                </a:lnSpc>
              </a:pPr>
              <a:t>‹#›</a:t>
            </a:fld>
            <a:endParaRPr lang="en-US" sz="6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arge photo with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38328" y="310896"/>
            <a:ext cx="8476488" cy="6075390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n-lt"/>
            </a:endParaRP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333375" y="339924"/>
            <a:ext cx="8474869" cy="6054185"/>
          </a:xfrm>
          <a:ln>
            <a:solidFill>
              <a:srgbClr val="FFFFFF"/>
            </a:solidFill>
          </a:ln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baseline="0" dirty="0">
                <a:solidFill>
                  <a:srgbClr val="546568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 smtClean="0"/>
              <a:t>Photo placeholder</a:t>
            </a:r>
            <a:endParaRPr lang="en-US" dirty="0"/>
          </a:p>
        </p:txBody>
      </p:sp>
      <p:sp>
        <p:nvSpPr>
          <p:cNvPr id="11" name="Rectangle 5"/>
          <p:cNvSpPr>
            <a:spLocks noChangeArrowheads="1"/>
          </p:cNvSpPr>
          <p:nvPr userDrawn="1"/>
        </p:nvSpPr>
        <p:spPr bwMode="ltGray">
          <a:xfrm>
            <a:off x="7983399" y="6584512"/>
            <a:ext cx="592251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marL="0" algn="r" defTabSz="814388" rtl="0" eaLnBrk="1" latinLnBrk="0" hangingPunct="1">
              <a:lnSpc>
                <a:spcPct val="100000"/>
              </a:lnSpc>
            </a:pPr>
            <a:r>
              <a:rPr lang="en-US" sz="600" kern="1200" dirty="0">
                <a:solidFill>
                  <a:srgbClr val="808080"/>
                </a:solidFill>
                <a:latin typeface="+mj-lt"/>
                <a:ea typeface="+mn-ea"/>
                <a:cs typeface="+mn-cs"/>
              </a:rPr>
              <a:t>Cisco </a:t>
            </a:r>
            <a:r>
              <a:rPr lang="en-US" sz="600" kern="1200" dirty="0" smtClean="0">
                <a:solidFill>
                  <a:srgbClr val="808080"/>
                </a:solidFill>
                <a:latin typeface="+mj-lt"/>
                <a:ea typeface="+mn-ea"/>
                <a:cs typeface="+mn-cs"/>
              </a:rPr>
              <a:t>Public</a:t>
            </a:r>
            <a:endParaRPr lang="en-US" sz="600" kern="1200" dirty="0">
              <a:solidFill>
                <a:srgbClr val="808080"/>
              </a:solidFill>
              <a:latin typeface="+mj-lt"/>
              <a:ea typeface="+mn-ea"/>
              <a:cs typeface="+mn-cs"/>
            </a:endParaRPr>
          </a:p>
        </p:txBody>
      </p:sp>
      <p:sp>
        <p:nvSpPr>
          <p:cNvPr id="8" name="Rectangle 4"/>
          <p:cNvSpPr>
            <a:spLocks noChangeArrowheads="1"/>
          </p:cNvSpPr>
          <p:nvPr userDrawn="1"/>
        </p:nvSpPr>
        <p:spPr bwMode="ltGray">
          <a:xfrm>
            <a:off x="251373" y="6586246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n-US" sz="600" dirty="0" smtClean="0">
                <a:solidFill>
                  <a:srgbClr val="808080"/>
                </a:solidFill>
                <a:latin typeface="+mj-lt"/>
              </a:rPr>
              <a:t>© 2013 Cisco and/or its affiliates. All rights reserved.</a:t>
            </a:r>
            <a:endParaRPr lang="en-US" sz="600" dirty="0">
              <a:solidFill>
                <a:srgbClr val="808080"/>
              </a:solidFill>
              <a:latin typeface="+mj-lt"/>
            </a:endParaRPr>
          </a:p>
        </p:txBody>
      </p:sp>
      <p:sp>
        <p:nvSpPr>
          <p:cNvPr id="10" name="Rectangle 7"/>
          <p:cNvSpPr>
            <a:spLocks noChangeArrowheads="1"/>
          </p:cNvSpPr>
          <p:nvPr userDrawn="1"/>
        </p:nvSpPr>
        <p:spPr bwMode="ltGray">
          <a:xfrm>
            <a:off x="8639981" y="6580408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DFCF27A5-1A5B-48D3-A060-2758FFBB1ADD}" type="slidenum">
              <a:rPr lang="en-US" sz="600">
                <a:solidFill>
                  <a:srgbClr val="808080"/>
                </a:solidFill>
                <a:latin typeface="+mj-lt"/>
              </a:rPr>
              <a:pPr algn="r" defTabSz="814388">
                <a:lnSpc>
                  <a:spcPct val="100000"/>
                </a:lnSpc>
              </a:pPr>
              <a:t>‹#›</a:t>
            </a:fld>
            <a:endParaRPr lang="en-US" sz="600" dirty="0">
              <a:solidFill>
                <a:srgbClr val="808080"/>
              </a:solidFill>
              <a:latin typeface="+mj-lt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3375" y="6380780"/>
            <a:ext cx="8477250" cy="160471"/>
          </a:xfrm>
          <a:prstGeom prst="rect">
            <a:avLst/>
          </a:prstGeom>
          <a:noFill/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ble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-91440" y="-91440"/>
            <a:ext cx="9326880" cy="7040880"/>
          </a:xfrm>
        </p:spPr>
        <p:txBody>
          <a:bodyPr anchor="ctr" anchorCtr="1">
            <a:noAutofit/>
          </a:bodyPr>
          <a:lstStyle>
            <a:lvl1pPr algn="ctr">
              <a:buNone/>
              <a:defRPr>
                <a:latin typeface="+mj-lt"/>
              </a:defRPr>
            </a:lvl1pPr>
          </a:lstStyle>
          <a:p>
            <a:r>
              <a:rPr lang="en-US" dirty="0" smtClean="0"/>
              <a:t>Full bleed image placeholder</a:t>
            </a:r>
            <a:endParaRPr lang="en-US" dirty="0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tandard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1" name="Media Placeholder 20"/>
          <p:cNvSpPr>
            <a:spLocks noGrp="1"/>
          </p:cNvSpPr>
          <p:nvPr>
            <p:ph type="media" sz="quarter" idx="10" hasCustomPrompt="1"/>
          </p:nvPr>
        </p:nvSpPr>
        <p:spPr>
          <a:xfrm>
            <a:off x="2642616" y="777240"/>
            <a:ext cx="5897880" cy="4425696"/>
          </a:xfrm>
          <a:solidFill>
            <a:srgbClr val="000000"/>
          </a:solidFill>
          <a:ln>
            <a:noFill/>
          </a:ln>
          <a:effectLst>
            <a:innerShdw blurRad="419100">
              <a:prstClr val="black">
                <a:alpha val="47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800" kern="1200">
                <a:solidFill>
                  <a:schemeClr val="lt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Click icon to add video</a:t>
            </a:r>
            <a:endParaRPr lang="en-US" dirty="0"/>
          </a:p>
        </p:txBody>
      </p:sp>
      <p:pic>
        <p:nvPicPr>
          <p:cNvPr id="23" name="Picture 2"/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6148" y="6042098"/>
            <a:ext cx="2889136" cy="4803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_gradi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587" y="-1587"/>
            <a:ext cx="9144000" cy="6858000"/>
          </a:xfrm>
          <a:prstGeom prst="rect">
            <a:avLst/>
          </a:prstGeom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2361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6383" y="4464066"/>
            <a:ext cx="8110728" cy="384175"/>
          </a:xfr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>
            <a:normAutofit/>
          </a:bodyPr>
          <a:lstStyle>
            <a:lvl1pPr marL="0" indent="0" algn="l">
              <a:buNone/>
              <a:defRPr lang="en-US" sz="2000" kern="1200" dirty="0">
                <a:solidFill>
                  <a:srgbClr val="493B93"/>
                </a:solidFill>
                <a:latin typeface="+mj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</a:pPr>
            <a:r>
              <a:rPr lang="en-US" dirty="0" smtClean="0"/>
              <a:t>Presenter Name</a:t>
            </a:r>
            <a:endParaRPr lang="en-US" dirty="0"/>
          </a:p>
        </p:txBody>
      </p:sp>
      <p:sp>
        <p:nvSpPr>
          <p:cNvPr id="50" name="Title 1"/>
          <p:cNvSpPr>
            <a:spLocks noGrp="1"/>
          </p:cNvSpPr>
          <p:nvPr>
            <p:ph type="ctrTitle" hasCustomPrompt="1"/>
          </p:nvPr>
        </p:nvSpPr>
        <p:spPr>
          <a:xfrm>
            <a:off x="221393" y="1248229"/>
            <a:ext cx="8112125" cy="2907239"/>
          </a:xfrm>
        </p:spPr>
        <p:txBody>
          <a:bodyPr/>
          <a:lstStyle>
            <a:lvl1pPr marL="0" indent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  <a:defRPr lang="en-US" sz="6000" b="0" kern="1200" spc="0" dirty="0">
                <a:gradFill flip="none" rotWithShape="1">
                  <a:gsLst>
                    <a:gs pos="16000">
                      <a:srgbClr val="6B308D">
                        <a:lumMod val="80000"/>
                        <a:lumOff val="20000"/>
                      </a:srgbClr>
                    </a:gs>
                    <a:gs pos="100000">
                      <a:srgbClr val="28A7DF"/>
                    </a:gs>
                  </a:gsLst>
                  <a:lin ang="1800000" scaled="0"/>
                  <a:tileRect/>
                </a:gradFill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dirty="0" smtClean="0"/>
              <a:t>Presentation </a:t>
            </a:r>
            <a:br>
              <a:rPr lang="en-US" dirty="0" smtClean="0"/>
            </a:br>
            <a:r>
              <a:rPr lang="en-US" dirty="0" smtClean="0"/>
              <a:t>Title Goes Here</a:t>
            </a:r>
            <a:endParaRPr lang="en-US" dirty="0"/>
          </a:p>
        </p:txBody>
      </p:sp>
      <p:pic>
        <p:nvPicPr>
          <p:cNvPr id="51" name="Picture 4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3053" y="325971"/>
            <a:ext cx="2920207" cy="4855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6382" y="4862154"/>
            <a:ext cx="8110728" cy="355482"/>
          </a:xfrm>
        </p:spPr>
        <p:txBody>
          <a:bodyPr wrap="square">
            <a:spAutoFit/>
          </a:bodyPr>
          <a:lstStyle>
            <a:lvl1pPr marL="0" indent="0">
              <a:buFontTx/>
              <a:buNone/>
              <a:defRPr sz="1800">
                <a:solidFill>
                  <a:srgbClr val="493B93"/>
                </a:solidFill>
              </a:defRPr>
            </a:lvl1pPr>
          </a:lstStyle>
          <a:p>
            <a:pPr lvl="0"/>
            <a:r>
              <a:rPr lang="en-US" dirty="0" smtClean="0"/>
              <a:t>Speaker Title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236381" y="5231003"/>
            <a:ext cx="8110728" cy="297004"/>
          </a:xfrm>
        </p:spPr>
        <p:txBody>
          <a:bodyPr wrap="square">
            <a:spAutoFit/>
          </a:bodyPr>
          <a:lstStyle>
            <a:lvl1pPr marL="0" indent="0">
              <a:buFontTx/>
              <a:buNone/>
              <a:defRPr sz="1400">
                <a:solidFill>
                  <a:srgbClr val="493B93"/>
                </a:solidFill>
              </a:defRPr>
            </a:lvl1pPr>
          </a:lstStyle>
          <a:p>
            <a:pPr lvl="0"/>
            <a:r>
              <a:rPr lang="en-US" dirty="0" smtClean="0"/>
              <a:t>Date</a:t>
            </a:r>
            <a:endParaRPr lang="en-US" dirty="0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5"/>
          <p:cNvSpPr>
            <a:spLocks noChangeArrowheads="1"/>
          </p:cNvSpPr>
          <p:nvPr userDrawn="1"/>
        </p:nvSpPr>
        <p:spPr bwMode="ltGray">
          <a:xfrm>
            <a:off x="7983399" y="6584512"/>
            <a:ext cx="592251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marL="0" algn="r" defTabSz="814388" rtl="0" eaLnBrk="1" latinLnBrk="0" hangingPunct="1">
              <a:lnSpc>
                <a:spcPct val="100000"/>
              </a:lnSpc>
            </a:pPr>
            <a:r>
              <a:rPr lang="en-US" sz="600" kern="1200" dirty="0">
                <a:solidFill>
                  <a:srgbClr val="808080"/>
                </a:solidFill>
                <a:latin typeface="+mj-lt"/>
                <a:ea typeface="+mn-ea"/>
                <a:cs typeface="+mn-cs"/>
              </a:rPr>
              <a:t>Cisco </a:t>
            </a:r>
            <a:r>
              <a:rPr lang="en-US" sz="600" kern="1200" dirty="0" smtClean="0">
                <a:solidFill>
                  <a:srgbClr val="808080"/>
                </a:solidFill>
                <a:latin typeface="+mj-lt"/>
                <a:ea typeface="+mn-ea"/>
                <a:cs typeface="+mn-cs"/>
              </a:rPr>
              <a:t>Public</a:t>
            </a:r>
            <a:endParaRPr lang="en-US" sz="600" kern="1200" dirty="0">
              <a:solidFill>
                <a:srgbClr val="808080"/>
              </a:solidFill>
              <a:latin typeface="+mj-lt"/>
              <a:ea typeface="+mn-ea"/>
              <a:cs typeface="+mn-cs"/>
            </a:endParaRPr>
          </a:p>
        </p:txBody>
      </p:sp>
      <p:sp>
        <p:nvSpPr>
          <p:cNvPr id="5" name="Rectangle 4"/>
          <p:cNvSpPr>
            <a:spLocks noChangeArrowheads="1"/>
          </p:cNvSpPr>
          <p:nvPr userDrawn="1"/>
        </p:nvSpPr>
        <p:spPr bwMode="ltGray">
          <a:xfrm>
            <a:off x="251373" y="6586246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n-US" sz="600" dirty="0" smtClean="0">
                <a:solidFill>
                  <a:srgbClr val="808080"/>
                </a:solidFill>
                <a:latin typeface="+mj-lt"/>
              </a:rPr>
              <a:t>© 2013 Cisco and/or its affiliates. All rights reserved.</a:t>
            </a:r>
            <a:endParaRPr lang="en-US" sz="600" dirty="0">
              <a:solidFill>
                <a:srgbClr val="808080"/>
              </a:solidFill>
              <a:latin typeface="+mj-lt"/>
            </a:endParaRPr>
          </a:p>
        </p:txBody>
      </p:sp>
      <p:sp>
        <p:nvSpPr>
          <p:cNvPr id="6" name="Rectangle 7"/>
          <p:cNvSpPr>
            <a:spLocks noChangeArrowheads="1"/>
          </p:cNvSpPr>
          <p:nvPr userDrawn="1"/>
        </p:nvSpPr>
        <p:spPr bwMode="ltGray">
          <a:xfrm>
            <a:off x="8639981" y="6580408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DFCF27A5-1A5B-48D3-A060-2758FFBB1ADD}" type="slidenum">
              <a:rPr lang="en-US" sz="600">
                <a:solidFill>
                  <a:srgbClr val="808080"/>
                </a:solidFill>
                <a:latin typeface="+mj-lt"/>
              </a:rPr>
              <a:pPr algn="r" defTabSz="814388">
                <a:lnSpc>
                  <a:spcPct val="100000"/>
                </a:lnSpc>
              </a:pPr>
              <a:t>‹#›</a:t>
            </a:fld>
            <a:endParaRPr lang="en-US" sz="600" dirty="0">
              <a:solidFill>
                <a:srgbClr val="808080"/>
              </a:solidFill>
              <a:latin typeface="+mj-lt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_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587" y="-1587"/>
            <a:ext cx="9144000" cy="6858000"/>
          </a:xfrm>
          <a:prstGeom prst="rect">
            <a:avLst/>
          </a:prstGeom>
        </p:spPr>
      </p:pic>
      <p:sp>
        <p:nvSpPr>
          <p:cNvPr id="20" name="Rectangle 19"/>
          <p:cNvSpPr>
            <a:spLocks noChangeArrowheads="1"/>
          </p:cNvSpPr>
          <p:nvPr/>
        </p:nvSpPr>
        <p:spPr bwMode="black">
          <a:xfrm>
            <a:off x="4373702" y="5844550"/>
            <a:ext cx="41443" cy="157016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21" name="Freeform 20"/>
          <p:cNvSpPr>
            <a:spLocks/>
          </p:cNvSpPr>
          <p:nvPr/>
        </p:nvSpPr>
        <p:spPr bwMode="black">
          <a:xfrm>
            <a:off x="4615130" y="5840202"/>
            <a:ext cx="119991" cy="165712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1" y="80"/>
              </a:cxn>
              <a:cxn ang="0">
                <a:pos x="0" y="40"/>
              </a:cxn>
              <a:cxn ang="0">
                <a:pos x="41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8" y="23"/>
                  <a:pt x="51" y="20"/>
                  <a:pt x="42" y="20"/>
                </a:cubicBezTo>
                <a:cubicBezTo>
                  <a:pt x="30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1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1" y="0"/>
                </a:cubicBezTo>
                <a:cubicBezTo>
                  <a:pt x="50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22" name="Freeform 21"/>
          <p:cNvSpPr>
            <a:spLocks/>
          </p:cNvSpPr>
          <p:nvPr/>
        </p:nvSpPr>
        <p:spPr bwMode="black">
          <a:xfrm>
            <a:off x="4200221" y="5840202"/>
            <a:ext cx="119991" cy="165712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7" y="23"/>
                  <a:pt x="51" y="20"/>
                  <a:pt x="42" y="20"/>
                </a:cubicBezTo>
                <a:cubicBezTo>
                  <a:pt x="29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0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0" y="0"/>
                </a:cubicBezTo>
                <a:cubicBezTo>
                  <a:pt x="49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23" name="Freeform 22"/>
          <p:cNvSpPr>
            <a:spLocks noEditPoints="1"/>
          </p:cNvSpPr>
          <p:nvPr userDrawn="1"/>
        </p:nvSpPr>
        <p:spPr bwMode="black">
          <a:xfrm>
            <a:off x="4778491" y="5840202"/>
            <a:ext cx="164807" cy="165712"/>
          </a:xfrm>
          <a:custGeom>
            <a:avLst/>
            <a:gdLst/>
            <a:ahLst/>
            <a:cxnLst>
              <a:cxn ang="0">
                <a:pos x="80" y="40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80" y="40"/>
              </a:cxn>
              <a:cxn ang="0">
                <a:pos x="40" y="20"/>
              </a:cxn>
              <a:cxn ang="0">
                <a:pos x="20" y="40"/>
              </a:cxn>
              <a:cxn ang="0">
                <a:pos x="40" y="60"/>
              </a:cxn>
              <a:cxn ang="0">
                <a:pos x="60" y="40"/>
              </a:cxn>
              <a:cxn ang="0">
                <a:pos x="40" y="20"/>
              </a:cxn>
            </a:cxnLst>
            <a:rect l="0" t="0" r="r" b="b"/>
            <a:pathLst>
              <a:path w="80" h="80">
                <a:moveTo>
                  <a:pt x="80" y="40"/>
                </a:moveTo>
                <a:cubicBezTo>
                  <a:pt x="80" y="62"/>
                  <a:pt x="64" y="80"/>
                  <a:pt x="40" y="80"/>
                </a:cubicBezTo>
                <a:cubicBezTo>
                  <a:pt x="16" y="80"/>
                  <a:pt x="0" y="62"/>
                  <a:pt x="0" y="40"/>
                </a:cubicBezTo>
                <a:cubicBezTo>
                  <a:pt x="0" y="18"/>
                  <a:pt x="16" y="0"/>
                  <a:pt x="40" y="0"/>
                </a:cubicBezTo>
                <a:cubicBezTo>
                  <a:pt x="64" y="0"/>
                  <a:pt x="80" y="18"/>
                  <a:pt x="80" y="40"/>
                </a:cubicBezTo>
                <a:moveTo>
                  <a:pt x="40" y="20"/>
                </a:moveTo>
                <a:cubicBezTo>
                  <a:pt x="29" y="20"/>
                  <a:pt x="20" y="29"/>
                  <a:pt x="20" y="40"/>
                </a:cubicBezTo>
                <a:cubicBezTo>
                  <a:pt x="20" y="51"/>
                  <a:pt x="29" y="60"/>
                  <a:pt x="40" y="60"/>
                </a:cubicBezTo>
                <a:cubicBezTo>
                  <a:pt x="51" y="60"/>
                  <a:pt x="60" y="51"/>
                  <a:pt x="60" y="40"/>
                </a:cubicBezTo>
                <a:cubicBezTo>
                  <a:pt x="60" y="29"/>
                  <a:pt x="51" y="20"/>
                  <a:pt x="40" y="20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24" name="Freeform 23"/>
          <p:cNvSpPr>
            <a:spLocks/>
          </p:cNvSpPr>
          <p:nvPr/>
        </p:nvSpPr>
        <p:spPr bwMode="black">
          <a:xfrm>
            <a:off x="4468634" y="5840202"/>
            <a:ext cx="107462" cy="165712"/>
          </a:xfrm>
          <a:custGeom>
            <a:avLst/>
            <a:gdLst/>
            <a:ahLst/>
            <a:cxnLst>
              <a:cxn ang="0">
                <a:pos x="47" y="19"/>
              </a:cxn>
              <a:cxn ang="0">
                <a:pos x="32" y="17"/>
              </a:cxn>
              <a:cxn ang="0">
                <a:pos x="20" y="23"/>
              </a:cxn>
              <a:cxn ang="0">
                <a:pos x="29" y="30"/>
              </a:cxn>
              <a:cxn ang="0">
                <a:pos x="34" y="32"/>
              </a:cxn>
              <a:cxn ang="0">
                <a:pos x="52" y="54"/>
              </a:cxn>
              <a:cxn ang="0">
                <a:pos x="21" y="80"/>
              </a:cxn>
              <a:cxn ang="0">
                <a:pos x="0" y="77"/>
              </a:cxn>
              <a:cxn ang="0">
                <a:pos x="0" y="60"/>
              </a:cxn>
              <a:cxn ang="0">
                <a:pos x="18" y="63"/>
              </a:cxn>
              <a:cxn ang="0">
                <a:pos x="32" y="56"/>
              </a:cxn>
              <a:cxn ang="0">
                <a:pos x="23" y="48"/>
              </a:cxn>
              <a:cxn ang="0">
                <a:pos x="19" y="47"/>
              </a:cxn>
              <a:cxn ang="0">
                <a:pos x="0" y="24"/>
              </a:cxn>
              <a:cxn ang="0">
                <a:pos x="28" y="0"/>
              </a:cxn>
              <a:cxn ang="0">
                <a:pos x="47" y="3"/>
              </a:cxn>
              <a:cxn ang="0">
                <a:pos x="47" y="19"/>
              </a:cxn>
            </a:cxnLst>
            <a:rect l="0" t="0" r="r" b="b"/>
            <a:pathLst>
              <a:path w="52" h="80">
                <a:moveTo>
                  <a:pt x="47" y="19"/>
                </a:moveTo>
                <a:cubicBezTo>
                  <a:pt x="47" y="19"/>
                  <a:pt x="38" y="17"/>
                  <a:pt x="32" y="17"/>
                </a:cubicBezTo>
                <a:cubicBezTo>
                  <a:pt x="24" y="17"/>
                  <a:pt x="20" y="19"/>
                  <a:pt x="20" y="23"/>
                </a:cubicBezTo>
                <a:cubicBezTo>
                  <a:pt x="20" y="28"/>
                  <a:pt x="26" y="29"/>
                  <a:pt x="29" y="30"/>
                </a:cubicBezTo>
                <a:cubicBezTo>
                  <a:pt x="34" y="32"/>
                  <a:pt x="34" y="32"/>
                  <a:pt x="34" y="32"/>
                </a:cubicBezTo>
                <a:cubicBezTo>
                  <a:pt x="47" y="36"/>
                  <a:pt x="52" y="45"/>
                  <a:pt x="52" y="54"/>
                </a:cubicBezTo>
                <a:cubicBezTo>
                  <a:pt x="52" y="73"/>
                  <a:pt x="35" y="80"/>
                  <a:pt x="21" y="80"/>
                </a:cubicBezTo>
                <a:cubicBezTo>
                  <a:pt x="10" y="80"/>
                  <a:pt x="1" y="78"/>
                  <a:pt x="0" y="77"/>
                </a:cubicBezTo>
                <a:cubicBezTo>
                  <a:pt x="0" y="60"/>
                  <a:pt x="0" y="60"/>
                  <a:pt x="0" y="60"/>
                </a:cubicBezTo>
                <a:cubicBezTo>
                  <a:pt x="2" y="60"/>
                  <a:pt x="10" y="63"/>
                  <a:pt x="18" y="63"/>
                </a:cubicBezTo>
                <a:cubicBezTo>
                  <a:pt x="28" y="63"/>
                  <a:pt x="32" y="60"/>
                  <a:pt x="32" y="56"/>
                </a:cubicBezTo>
                <a:cubicBezTo>
                  <a:pt x="32" y="52"/>
                  <a:pt x="28" y="49"/>
                  <a:pt x="23" y="48"/>
                </a:cubicBezTo>
                <a:cubicBezTo>
                  <a:pt x="22" y="48"/>
                  <a:pt x="21" y="47"/>
                  <a:pt x="19" y="47"/>
                </a:cubicBezTo>
                <a:cubicBezTo>
                  <a:pt x="9" y="43"/>
                  <a:pt x="0" y="37"/>
                  <a:pt x="0" y="24"/>
                </a:cubicBezTo>
                <a:cubicBezTo>
                  <a:pt x="0" y="10"/>
                  <a:pt x="10" y="0"/>
                  <a:pt x="28" y="0"/>
                </a:cubicBezTo>
                <a:cubicBezTo>
                  <a:pt x="37" y="0"/>
                  <a:pt x="46" y="3"/>
                  <a:pt x="47" y="3"/>
                </a:cubicBezTo>
                <a:lnTo>
                  <a:pt x="47" y="1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25" name="Freeform 24"/>
          <p:cNvSpPr>
            <a:spLocks/>
          </p:cNvSpPr>
          <p:nvPr/>
        </p:nvSpPr>
        <p:spPr bwMode="black">
          <a:xfrm>
            <a:off x="4117817" y="5654198"/>
            <a:ext cx="39033" cy="80682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10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26" name="Freeform 25"/>
          <p:cNvSpPr>
            <a:spLocks/>
          </p:cNvSpPr>
          <p:nvPr/>
        </p:nvSpPr>
        <p:spPr bwMode="black">
          <a:xfrm>
            <a:off x="4227206" y="5600088"/>
            <a:ext cx="39033" cy="134792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4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4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27" name="Freeform 26"/>
          <p:cNvSpPr>
            <a:spLocks/>
          </p:cNvSpPr>
          <p:nvPr/>
        </p:nvSpPr>
        <p:spPr bwMode="black">
          <a:xfrm>
            <a:off x="4334669" y="5525687"/>
            <a:ext cx="39033" cy="24832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111"/>
              </a:cxn>
              <a:cxn ang="0">
                <a:pos x="10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5" y="120"/>
                  <a:pt x="10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28" name="Freeform 27"/>
          <p:cNvSpPr>
            <a:spLocks/>
          </p:cNvSpPr>
          <p:nvPr/>
        </p:nvSpPr>
        <p:spPr bwMode="black">
          <a:xfrm>
            <a:off x="4444058" y="5600088"/>
            <a:ext cx="39033" cy="134792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29" name="Freeform 28"/>
          <p:cNvSpPr>
            <a:spLocks/>
          </p:cNvSpPr>
          <p:nvPr/>
        </p:nvSpPr>
        <p:spPr bwMode="black">
          <a:xfrm>
            <a:off x="4551038" y="5654198"/>
            <a:ext cx="41443" cy="80682"/>
          </a:xfrm>
          <a:custGeom>
            <a:avLst/>
            <a:gdLst/>
            <a:ahLst/>
            <a:cxnLst>
              <a:cxn ang="0">
                <a:pos x="20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20" y="30"/>
              </a:cxn>
              <a:cxn ang="0">
                <a:pos x="20" y="10"/>
              </a:cxn>
            </a:cxnLst>
            <a:rect l="0" t="0" r="r" b="b"/>
            <a:pathLst>
              <a:path w="20" h="39">
                <a:moveTo>
                  <a:pt x="20" y="10"/>
                </a:moveTo>
                <a:cubicBezTo>
                  <a:pt x="20" y="4"/>
                  <a:pt x="15" y="0"/>
                  <a:pt x="10" y="0"/>
                </a:cubicBezTo>
                <a:cubicBezTo>
                  <a:pt x="5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5" y="39"/>
                  <a:pt x="10" y="39"/>
                </a:cubicBezTo>
                <a:cubicBezTo>
                  <a:pt x="15" y="39"/>
                  <a:pt x="20" y="35"/>
                  <a:pt x="20" y="30"/>
                </a:cubicBezTo>
                <a:lnTo>
                  <a:pt x="20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30" name="Freeform 29"/>
          <p:cNvSpPr>
            <a:spLocks/>
          </p:cNvSpPr>
          <p:nvPr/>
        </p:nvSpPr>
        <p:spPr bwMode="black">
          <a:xfrm>
            <a:off x="4660428" y="5600088"/>
            <a:ext cx="39515" cy="134792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31" name="Freeform 30"/>
          <p:cNvSpPr>
            <a:spLocks/>
          </p:cNvSpPr>
          <p:nvPr/>
        </p:nvSpPr>
        <p:spPr bwMode="black">
          <a:xfrm>
            <a:off x="4769818" y="5525687"/>
            <a:ext cx="39515" cy="24832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111"/>
              </a:cxn>
              <a:cxn ang="0">
                <a:pos x="9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4" y="120"/>
                  <a:pt x="9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32" name="Freeform 31"/>
          <p:cNvSpPr>
            <a:spLocks/>
          </p:cNvSpPr>
          <p:nvPr/>
        </p:nvSpPr>
        <p:spPr bwMode="black">
          <a:xfrm>
            <a:off x="4877279" y="5600088"/>
            <a:ext cx="39515" cy="134792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5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33" name="Freeform 32"/>
          <p:cNvSpPr>
            <a:spLocks/>
          </p:cNvSpPr>
          <p:nvPr/>
        </p:nvSpPr>
        <p:spPr bwMode="black">
          <a:xfrm>
            <a:off x="4986669" y="5654198"/>
            <a:ext cx="39515" cy="80682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9" y="0"/>
              </a:cxn>
              <a:cxn ang="0">
                <a:pos x="0" y="10"/>
              </a:cxn>
              <a:cxn ang="0">
                <a:pos x="0" y="30"/>
              </a:cxn>
              <a:cxn ang="0">
                <a:pos x="9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9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7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1.91391E-6 L -5.55556E-7 0.02314 " pathEditMode="relative" rAng="0" ptsTypes="AA">
                                      <p:cBhvr>
                                        <p:cTn id="33" dur="700" spd="-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-1.93242E-6 L 4.72222E-6 0.02962 " pathEditMode="relative" rAng="0" ptsTypes="AA">
                                      <p:cBhvr>
                                        <p:cTn id="35" dur="700" spd="-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91391E-6 L 0 0.02314 " pathEditMode="relative" rAng="0" ptsTypes="AA">
                                      <p:cBhvr>
                                        <p:cTn id="37" dur="700" spd="-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1.93242E-6 L -4.72222E-6 0.02962 " pathEditMode="relative" rAng="0" ptsTypes="AA">
                                      <p:cBhvr>
                                        <p:cTn id="39" dur="700" spd="-10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1.91391E-6 L 4.16667E-6 0.02314 " pathEditMode="relative" rAng="0" ptsTypes="AA">
                                      <p:cBhvr>
                                        <p:cTn id="41" dur="700" spd="-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2.36056E-6 L 2.77778E-7 -0.02338 " pathEditMode="relative" rAng="0" ptsTypes="AA">
                                      <p:cBhvr>
                                        <p:cTn id="43" dur="700" spd="-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2.36056E-6 L -8.33333E-7 -0.02338 " pathEditMode="relative" rAng="0" ptsTypes="AA">
                                      <p:cBhvr>
                                        <p:cTn id="45" dur="700" spd="-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2.36056E-6 L 4.44444E-6 -0.02338 " pathEditMode="relative" rAng="0" ptsTypes="AA">
                                      <p:cBhvr>
                                        <p:cTn id="47" dur="700" spd="-10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2.36056E-6 L 3.33333E-6 -0.02338 " pathEditMode="relative" rAng="0" ptsTypes="AA">
                                      <p:cBhvr>
                                        <p:cTn id="49" dur="700" spd="-100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7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7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7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7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7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7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</p:bld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-blue 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587" y="-1587"/>
            <a:ext cx="9144000" cy="6858000"/>
          </a:xfrm>
          <a:prstGeom prst="rect">
            <a:avLst/>
          </a:prstGeom>
        </p:spPr>
      </p:pic>
      <p:sp>
        <p:nvSpPr>
          <p:cNvPr id="34" name="TextBox 33"/>
          <p:cNvSpPr txBox="1"/>
          <p:nvPr userDrawn="1"/>
        </p:nvSpPr>
        <p:spPr>
          <a:xfrm>
            <a:off x="644691" y="3060488"/>
            <a:ext cx="24372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FFFFFF"/>
                </a:solidFill>
                <a:latin typeface="+mj-lt"/>
              </a:rPr>
              <a:t>Thank you.</a:t>
            </a:r>
            <a:endParaRPr lang="en-US" sz="3600" dirty="0">
              <a:solidFill>
                <a:srgbClr val="FFFFFF"/>
              </a:solidFill>
              <a:latin typeface="+mj-lt"/>
            </a:endParaRPr>
          </a:p>
        </p:txBody>
      </p:sp>
      <p:pic>
        <p:nvPicPr>
          <p:cNvPr id="18" name="Picture 2"/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69746" y="3078070"/>
            <a:ext cx="3669899" cy="6102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625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-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Rectangle 3"/>
          <p:cNvSpPr>
            <a:spLocks noChangeArrowheads="1"/>
          </p:cNvSpPr>
          <p:nvPr/>
        </p:nvSpPr>
        <p:spPr bwMode="black">
          <a:xfrm>
            <a:off x="4373702" y="5844550"/>
            <a:ext cx="41443" cy="157016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5" name="Freeform 4"/>
          <p:cNvSpPr>
            <a:spLocks/>
          </p:cNvSpPr>
          <p:nvPr/>
        </p:nvSpPr>
        <p:spPr bwMode="black">
          <a:xfrm>
            <a:off x="4615130" y="5840202"/>
            <a:ext cx="119991" cy="165712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1" y="80"/>
              </a:cxn>
              <a:cxn ang="0">
                <a:pos x="0" y="40"/>
              </a:cxn>
              <a:cxn ang="0">
                <a:pos x="41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8" y="23"/>
                  <a:pt x="51" y="20"/>
                  <a:pt x="42" y="20"/>
                </a:cubicBezTo>
                <a:cubicBezTo>
                  <a:pt x="30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1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1" y="0"/>
                </a:cubicBezTo>
                <a:cubicBezTo>
                  <a:pt x="50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6" name="Freeform 5"/>
          <p:cNvSpPr>
            <a:spLocks/>
          </p:cNvSpPr>
          <p:nvPr/>
        </p:nvSpPr>
        <p:spPr bwMode="black">
          <a:xfrm>
            <a:off x="4200221" y="5840202"/>
            <a:ext cx="119991" cy="165712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7" y="23"/>
                  <a:pt x="51" y="20"/>
                  <a:pt x="42" y="20"/>
                </a:cubicBezTo>
                <a:cubicBezTo>
                  <a:pt x="29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0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0" y="0"/>
                </a:cubicBezTo>
                <a:cubicBezTo>
                  <a:pt x="49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7" name="Freeform 6"/>
          <p:cNvSpPr>
            <a:spLocks noEditPoints="1"/>
          </p:cNvSpPr>
          <p:nvPr userDrawn="1"/>
        </p:nvSpPr>
        <p:spPr bwMode="black">
          <a:xfrm>
            <a:off x="4778491" y="5840202"/>
            <a:ext cx="164807" cy="165712"/>
          </a:xfrm>
          <a:custGeom>
            <a:avLst/>
            <a:gdLst/>
            <a:ahLst/>
            <a:cxnLst>
              <a:cxn ang="0">
                <a:pos x="80" y="40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80" y="40"/>
              </a:cxn>
              <a:cxn ang="0">
                <a:pos x="40" y="20"/>
              </a:cxn>
              <a:cxn ang="0">
                <a:pos x="20" y="40"/>
              </a:cxn>
              <a:cxn ang="0">
                <a:pos x="40" y="60"/>
              </a:cxn>
              <a:cxn ang="0">
                <a:pos x="60" y="40"/>
              </a:cxn>
              <a:cxn ang="0">
                <a:pos x="40" y="20"/>
              </a:cxn>
            </a:cxnLst>
            <a:rect l="0" t="0" r="r" b="b"/>
            <a:pathLst>
              <a:path w="80" h="80">
                <a:moveTo>
                  <a:pt x="80" y="40"/>
                </a:moveTo>
                <a:cubicBezTo>
                  <a:pt x="80" y="62"/>
                  <a:pt x="64" y="80"/>
                  <a:pt x="40" y="80"/>
                </a:cubicBezTo>
                <a:cubicBezTo>
                  <a:pt x="16" y="80"/>
                  <a:pt x="0" y="62"/>
                  <a:pt x="0" y="40"/>
                </a:cubicBezTo>
                <a:cubicBezTo>
                  <a:pt x="0" y="18"/>
                  <a:pt x="16" y="0"/>
                  <a:pt x="40" y="0"/>
                </a:cubicBezTo>
                <a:cubicBezTo>
                  <a:pt x="64" y="0"/>
                  <a:pt x="80" y="18"/>
                  <a:pt x="80" y="40"/>
                </a:cubicBezTo>
                <a:moveTo>
                  <a:pt x="40" y="20"/>
                </a:moveTo>
                <a:cubicBezTo>
                  <a:pt x="29" y="20"/>
                  <a:pt x="20" y="29"/>
                  <a:pt x="20" y="40"/>
                </a:cubicBezTo>
                <a:cubicBezTo>
                  <a:pt x="20" y="51"/>
                  <a:pt x="29" y="60"/>
                  <a:pt x="40" y="60"/>
                </a:cubicBezTo>
                <a:cubicBezTo>
                  <a:pt x="51" y="60"/>
                  <a:pt x="60" y="51"/>
                  <a:pt x="60" y="40"/>
                </a:cubicBezTo>
                <a:cubicBezTo>
                  <a:pt x="60" y="29"/>
                  <a:pt x="51" y="20"/>
                  <a:pt x="40" y="20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black">
          <a:xfrm>
            <a:off x="4468634" y="5840202"/>
            <a:ext cx="107462" cy="165712"/>
          </a:xfrm>
          <a:custGeom>
            <a:avLst/>
            <a:gdLst/>
            <a:ahLst/>
            <a:cxnLst>
              <a:cxn ang="0">
                <a:pos x="47" y="19"/>
              </a:cxn>
              <a:cxn ang="0">
                <a:pos x="32" y="17"/>
              </a:cxn>
              <a:cxn ang="0">
                <a:pos x="20" y="23"/>
              </a:cxn>
              <a:cxn ang="0">
                <a:pos x="29" y="30"/>
              </a:cxn>
              <a:cxn ang="0">
                <a:pos x="34" y="32"/>
              </a:cxn>
              <a:cxn ang="0">
                <a:pos x="52" y="54"/>
              </a:cxn>
              <a:cxn ang="0">
                <a:pos x="21" y="80"/>
              </a:cxn>
              <a:cxn ang="0">
                <a:pos x="0" y="77"/>
              </a:cxn>
              <a:cxn ang="0">
                <a:pos x="0" y="60"/>
              </a:cxn>
              <a:cxn ang="0">
                <a:pos x="18" y="63"/>
              </a:cxn>
              <a:cxn ang="0">
                <a:pos x="32" y="56"/>
              </a:cxn>
              <a:cxn ang="0">
                <a:pos x="23" y="48"/>
              </a:cxn>
              <a:cxn ang="0">
                <a:pos x="19" y="47"/>
              </a:cxn>
              <a:cxn ang="0">
                <a:pos x="0" y="24"/>
              </a:cxn>
              <a:cxn ang="0">
                <a:pos x="28" y="0"/>
              </a:cxn>
              <a:cxn ang="0">
                <a:pos x="47" y="3"/>
              </a:cxn>
              <a:cxn ang="0">
                <a:pos x="47" y="19"/>
              </a:cxn>
            </a:cxnLst>
            <a:rect l="0" t="0" r="r" b="b"/>
            <a:pathLst>
              <a:path w="52" h="80">
                <a:moveTo>
                  <a:pt x="47" y="19"/>
                </a:moveTo>
                <a:cubicBezTo>
                  <a:pt x="47" y="19"/>
                  <a:pt x="38" y="17"/>
                  <a:pt x="32" y="17"/>
                </a:cubicBezTo>
                <a:cubicBezTo>
                  <a:pt x="24" y="17"/>
                  <a:pt x="20" y="19"/>
                  <a:pt x="20" y="23"/>
                </a:cubicBezTo>
                <a:cubicBezTo>
                  <a:pt x="20" y="28"/>
                  <a:pt x="26" y="29"/>
                  <a:pt x="29" y="30"/>
                </a:cubicBezTo>
                <a:cubicBezTo>
                  <a:pt x="34" y="32"/>
                  <a:pt x="34" y="32"/>
                  <a:pt x="34" y="32"/>
                </a:cubicBezTo>
                <a:cubicBezTo>
                  <a:pt x="47" y="36"/>
                  <a:pt x="52" y="45"/>
                  <a:pt x="52" y="54"/>
                </a:cubicBezTo>
                <a:cubicBezTo>
                  <a:pt x="52" y="73"/>
                  <a:pt x="35" y="80"/>
                  <a:pt x="21" y="80"/>
                </a:cubicBezTo>
                <a:cubicBezTo>
                  <a:pt x="10" y="80"/>
                  <a:pt x="1" y="78"/>
                  <a:pt x="0" y="77"/>
                </a:cubicBezTo>
                <a:cubicBezTo>
                  <a:pt x="0" y="60"/>
                  <a:pt x="0" y="60"/>
                  <a:pt x="0" y="60"/>
                </a:cubicBezTo>
                <a:cubicBezTo>
                  <a:pt x="2" y="60"/>
                  <a:pt x="10" y="63"/>
                  <a:pt x="18" y="63"/>
                </a:cubicBezTo>
                <a:cubicBezTo>
                  <a:pt x="28" y="63"/>
                  <a:pt x="32" y="60"/>
                  <a:pt x="32" y="56"/>
                </a:cubicBezTo>
                <a:cubicBezTo>
                  <a:pt x="32" y="52"/>
                  <a:pt x="28" y="49"/>
                  <a:pt x="23" y="48"/>
                </a:cubicBezTo>
                <a:cubicBezTo>
                  <a:pt x="22" y="48"/>
                  <a:pt x="21" y="47"/>
                  <a:pt x="19" y="47"/>
                </a:cubicBezTo>
                <a:cubicBezTo>
                  <a:pt x="9" y="43"/>
                  <a:pt x="0" y="37"/>
                  <a:pt x="0" y="24"/>
                </a:cubicBezTo>
                <a:cubicBezTo>
                  <a:pt x="0" y="10"/>
                  <a:pt x="10" y="0"/>
                  <a:pt x="28" y="0"/>
                </a:cubicBezTo>
                <a:cubicBezTo>
                  <a:pt x="37" y="0"/>
                  <a:pt x="46" y="3"/>
                  <a:pt x="47" y="3"/>
                </a:cubicBezTo>
                <a:lnTo>
                  <a:pt x="47" y="1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9" name="Freeform 8"/>
          <p:cNvSpPr>
            <a:spLocks/>
          </p:cNvSpPr>
          <p:nvPr/>
        </p:nvSpPr>
        <p:spPr bwMode="black">
          <a:xfrm>
            <a:off x="4117817" y="5654198"/>
            <a:ext cx="39033" cy="80682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10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10" name="Freeform 9"/>
          <p:cNvSpPr>
            <a:spLocks/>
          </p:cNvSpPr>
          <p:nvPr/>
        </p:nvSpPr>
        <p:spPr bwMode="black">
          <a:xfrm>
            <a:off x="4227206" y="5600088"/>
            <a:ext cx="39033" cy="134792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4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4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black">
          <a:xfrm>
            <a:off x="4334669" y="5525687"/>
            <a:ext cx="39033" cy="24832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111"/>
              </a:cxn>
              <a:cxn ang="0">
                <a:pos x="10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5" y="120"/>
                  <a:pt x="10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12" name="Freeform 11"/>
          <p:cNvSpPr>
            <a:spLocks/>
          </p:cNvSpPr>
          <p:nvPr/>
        </p:nvSpPr>
        <p:spPr bwMode="black">
          <a:xfrm>
            <a:off x="4444058" y="5600088"/>
            <a:ext cx="39033" cy="134792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14" name="Freeform 13"/>
          <p:cNvSpPr>
            <a:spLocks/>
          </p:cNvSpPr>
          <p:nvPr/>
        </p:nvSpPr>
        <p:spPr bwMode="black">
          <a:xfrm>
            <a:off x="4551038" y="5654198"/>
            <a:ext cx="41443" cy="80682"/>
          </a:xfrm>
          <a:custGeom>
            <a:avLst/>
            <a:gdLst/>
            <a:ahLst/>
            <a:cxnLst>
              <a:cxn ang="0">
                <a:pos x="20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20" y="30"/>
              </a:cxn>
              <a:cxn ang="0">
                <a:pos x="20" y="10"/>
              </a:cxn>
            </a:cxnLst>
            <a:rect l="0" t="0" r="r" b="b"/>
            <a:pathLst>
              <a:path w="20" h="39">
                <a:moveTo>
                  <a:pt x="20" y="10"/>
                </a:moveTo>
                <a:cubicBezTo>
                  <a:pt x="20" y="4"/>
                  <a:pt x="15" y="0"/>
                  <a:pt x="10" y="0"/>
                </a:cubicBezTo>
                <a:cubicBezTo>
                  <a:pt x="5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5" y="39"/>
                  <a:pt x="10" y="39"/>
                </a:cubicBezTo>
                <a:cubicBezTo>
                  <a:pt x="15" y="39"/>
                  <a:pt x="20" y="35"/>
                  <a:pt x="20" y="30"/>
                </a:cubicBezTo>
                <a:lnTo>
                  <a:pt x="20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15" name="Freeform 14"/>
          <p:cNvSpPr>
            <a:spLocks/>
          </p:cNvSpPr>
          <p:nvPr/>
        </p:nvSpPr>
        <p:spPr bwMode="black">
          <a:xfrm>
            <a:off x="4660428" y="5600088"/>
            <a:ext cx="39515" cy="134792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16" name="Freeform 15"/>
          <p:cNvSpPr>
            <a:spLocks/>
          </p:cNvSpPr>
          <p:nvPr/>
        </p:nvSpPr>
        <p:spPr bwMode="black">
          <a:xfrm>
            <a:off x="4769818" y="5525687"/>
            <a:ext cx="39515" cy="24832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111"/>
              </a:cxn>
              <a:cxn ang="0">
                <a:pos x="9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4" y="120"/>
                  <a:pt x="9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17" name="Freeform 16"/>
          <p:cNvSpPr>
            <a:spLocks/>
          </p:cNvSpPr>
          <p:nvPr/>
        </p:nvSpPr>
        <p:spPr bwMode="black">
          <a:xfrm>
            <a:off x="4877279" y="5600088"/>
            <a:ext cx="39515" cy="134792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5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18" name="Freeform 17"/>
          <p:cNvSpPr>
            <a:spLocks/>
          </p:cNvSpPr>
          <p:nvPr/>
        </p:nvSpPr>
        <p:spPr bwMode="black">
          <a:xfrm>
            <a:off x="4986669" y="5654198"/>
            <a:ext cx="39515" cy="80682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9" y="0"/>
              </a:cxn>
              <a:cxn ang="0">
                <a:pos x="0" y="10"/>
              </a:cxn>
              <a:cxn ang="0">
                <a:pos x="0" y="30"/>
              </a:cxn>
              <a:cxn ang="0">
                <a:pos x="9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9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7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1.91391E-6 L -5.55556E-7 0.02314 " pathEditMode="relative" rAng="0" ptsTypes="AA">
                                      <p:cBhvr>
                                        <p:cTn id="33" dur="7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-1.93242E-6 L 4.72222E-6 0.02962 " pathEditMode="relative" rAng="0" ptsTypes="AA">
                                      <p:cBhvr>
                                        <p:cTn id="35" dur="7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91391E-6 L 0 0.02314 " pathEditMode="relative" rAng="0" ptsTypes="AA">
                                      <p:cBhvr>
                                        <p:cTn id="37" dur="700" spd="-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1.93242E-6 L -4.72222E-6 0.02962 " pathEditMode="relative" rAng="0" ptsTypes="AA">
                                      <p:cBhvr>
                                        <p:cTn id="39" dur="700" spd="-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1.91391E-6 L 4.16667E-6 0.02314 " pathEditMode="relative" rAng="0" ptsTypes="AA">
                                      <p:cBhvr>
                                        <p:cTn id="41" dur="700" spd="-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2.36056E-6 L 2.77778E-7 -0.02338 " pathEditMode="relative" rAng="0" ptsTypes="AA">
                                      <p:cBhvr>
                                        <p:cTn id="43" dur="7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2.36056E-6 L -8.33333E-7 -0.02338 " pathEditMode="relative" rAng="0" ptsTypes="AA">
                                      <p:cBhvr>
                                        <p:cTn id="45" dur="70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2.36056E-6 L 4.44444E-6 -0.02338 " pathEditMode="relative" rAng="0" ptsTypes="AA">
                                      <p:cBhvr>
                                        <p:cTn id="47" dur="70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2.36056E-6 L 3.33333E-6 -0.02338 " pathEditMode="relative" rAng="0" ptsTypes="AA">
                                      <p:cBhvr>
                                        <p:cTn id="49" dur="700" spd="-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7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7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7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7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</p:bld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-red 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4" name="TextBox 33"/>
          <p:cNvSpPr txBox="1"/>
          <p:nvPr userDrawn="1"/>
        </p:nvSpPr>
        <p:spPr>
          <a:xfrm>
            <a:off x="644691" y="3060488"/>
            <a:ext cx="24372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FFFFFF"/>
                </a:solidFill>
                <a:latin typeface="+mj-lt"/>
              </a:rPr>
              <a:t>Thank you.</a:t>
            </a:r>
            <a:endParaRPr lang="en-US" sz="3600" dirty="0">
              <a:solidFill>
                <a:srgbClr val="FFFFFF"/>
              </a:solidFill>
              <a:latin typeface="+mj-lt"/>
            </a:endParaRPr>
          </a:p>
        </p:txBody>
      </p:sp>
      <p:pic>
        <p:nvPicPr>
          <p:cNvPr id="21" name="Picture 2"/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69746" y="3078070"/>
            <a:ext cx="3669899" cy="6102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625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ernate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itle 1"/>
          <p:cNvSpPr>
            <a:spLocks noGrp="1"/>
          </p:cNvSpPr>
          <p:nvPr>
            <p:ph type="ctrTitle" hasCustomPrompt="1"/>
          </p:nvPr>
        </p:nvSpPr>
        <p:spPr>
          <a:xfrm>
            <a:off x="221393" y="1248229"/>
            <a:ext cx="8112125" cy="2907239"/>
          </a:xfrm>
        </p:spPr>
        <p:txBody>
          <a:bodyPr/>
          <a:lstStyle>
            <a:lvl1pPr marL="0" indent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  <a:defRPr lang="en-US" sz="6000" b="0" kern="1200" spc="0" dirty="0">
                <a:gradFill flip="none" rotWithShape="1">
                  <a:gsLst>
                    <a:gs pos="16000">
                      <a:srgbClr val="6B308D">
                        <a:lumMod val="80000"/>
                        <a:lumOff val="20000"/>
                      </a:srgbClr>
                    </a:gs>
                    <a:gs pos="100000">
                      <a:srgbClr val="28A7DF"/>
                    </a:gs>
                  </a:gsLst>
                  <a:lin ang="1800000" scaled="0"/>
                  <a:tileRect/>
                </a:gradFill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dirty="0" smtClean="0"/>
              <a:t>Presentation </a:t>
            </a:r>
            <a:br>
              <a:rPr lang="en-US" dirty="0" smtClean="0"/>
            </a:br>
            <a:r>
              <a:rPr lang="en-US" dirty="0" smtClean="0"/>
              <a:t>Title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7931373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3376" y="4712451"/>
            <a:ext cx="8477250" cy="1828800"/>
          </a:xfrm>
          <a:prstGeom prst="rect">
            <a:avLst/>
          </a:prstGeom>
        </p:spPr>
      </p:pic>
      <p:sp>
        <p:nvSpPr>
          <p:cNvPr id="27" name="Rectangle 3"/>
          <p:cNvSpPr>
            <a:spLocks noChangeArrowheads="1"/>
          </p:cNvSpPr>
          <p:nvPr/>
        </p:nvSpPr>
        <p:spPr bwMode="white">
          <a:xfrm>
            <a:off x="0" y="0"/>
            <a:ext cx="9144000" cy="177800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>
              <a:latin typeface="+mj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21393" y="399142"/>
            <a:ext cx="8548802" cy="4134758"/>
          </a:xfr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5400" b="0" kern="1200" spc="0" dirty="0">
                <a:gradFill flip="none" rotWithShape="1">
                  <a:gsLst>
                    <a:gs pos="16000">
                      <a:srgbClr val="6B308D">
                        <a:lumMod val="80000"/>
                        <a:lumOff val="20000"/>
                      </a:srgbClr>
                    </a:gs>
                    <a:gs pos="100000">
                      <a:srgbClr val="28A7DF"/>
                    </a:gs>
                  </a:gsLst>
                  <a:lin ang="1800000" scaled="0"/>
                  <a:tileRect/>
                </a:gradFill>
                <a:latin typeface="+mj-lt"/>
                <a:ea typeface="+mj-ea"/>
                <a:cs typeface="Arial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</a:pPr>
            <a:r>
              <a:rPr lang="en-US" dirty="0" smtClean="0"/>
              <a:t>Segue Title Here</a:t>
            </a:r>
            <a:endParaRPr lang="en-US" dirty="0"/>
          </a:p>
        </p:txBody>
      </p:sp>
      <p:sp>
        <p:nvSpPr>
          <p:cNvPr id="47" name="Rectangle 3"/>
          <p:cNvSpPr>
            <a:spLocks noChangeArrowheads="1"/>
          </p:cNvSpPr>
          <p:nvPr/>
        </p:nvSpPr>
        <p:spPr bwMode="hidden">
          <a:xfrm>
            <a:off x="0" y="0"/>
            <a:ext cx="9144000" cy="177800"/>
          </a:xfrm>
          <a:prstGeom prst="rect">
            <a:avLst/>
          </a:prstGeom>
          <a:solidFill>
            <a:srgbClr val="FFFFFF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>
              <a:latin typeface="+mj-lt"/>
            </a:endParaRPr>
          </a:p>
        </p:txBody>
      </p:sp>
      <p:sp>
        <p:nvSpPr>
          <p:cNvPr id="24" name="Rectangle 5"/>
          <p:cNvSpPr>
            <a:spLocks noChangeArrowheads="1"/>
          </p:cNvSpPr>
          <p:nvPr userDrawn="1"/>
        </p:nvSpPr>
        <p:spPr bwMode="ltGray">
          <a:xfrm>
            <a:off x="7763787" y="6584512"/>
            <a:ext cx="592251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marL="0" algn="l" defTabSz="814388" rtl="0" eaLnBrk="1" latinLnBrk="0" hangingPunct="1">
              <a:lnSpc>
                <a:spcPct val="100000"/>
              </a:lnSpc>
            </a:pPr>
            <a:r>
              <a:rPr lang="en-US" sz="600" kern="1200" dirty="0">
                <a:solidFill>
                  <a:srgbClr val="808080"/>
                </a:solidFill>
                <a:latin typeface="+mj-lt"/>
                <a:ea typeface="+mn-ea"/>
                <a:cs typeface="+mn-cs"/>
              </a:rPr>
              <a:t>Cisco </a:t>
            </a:r>
            <a:r>
              <a:rPr lang="en-US" sz="600" kern="1200" dirty="0" smtClean="0">
                <a:solidFill>
                  <a:srgbClr val="808080"/>
                </a:solidFill>
                <a:latin typeface="+mj-lt"/>
                <a:ea typeface="+mn-ea"/>
                <a:cs typeface="+mn-cs"/>
              </a:rPr>
              <a:t>Public</a:t>
            </a:r>
            <a:endParaRPr lang="en-US" sz="600" kern="1200" dirty="0">
              <a:solidFill>
                <a:srgbClr val="808080"/>
              </a:solidFill>
              <a:latin typeface="+mj-lt"/>
              <a:ea typeface="+mn-ea"/>
              <a:cs typeface="+mn-cs"/>
            </a:endParaRPr>
          </a:p>
        </p:txBody>
      </p:sp>
      <p:sp>
        <p:nvSpPr>
          <p:cNvPr id="10" name="Rectangle 4"/>
          <p:cNvSpPr>
            <a:spLocks noChangeArrowheads="1"/>
          </p:cNvSpPr>
          <p:nvPr userDrawn="1"/>
        </p:nvSpPr>
        <p:spPr bwMode="ltGray">
          <a:xfrm>
            <a:off x="251373" y="6586246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marL="0" algn="l" defTabSz="814388" rtl="0" eaLnBrk="1" latinLnBrk="0" hangingPunct="1">
              <a:lnSpc>
                <a:spcPct val="100000"/>
              </a:lnSpc>
            </a:pPr>
            <a:r>
              <a:rPr lang="en-US" sz="600" kern="1200" dirty="0" smtClean="0">
                <a:solidFill>
                  <a:srgbClr val="808080"/>
                </a:solidFill>
                <a:latin typeface="+mj-lt"/>
                <a:ea typeface="+mn-ea"/>
                <a:cs typeface="+mn-cs"/>
              </a:rPr>
              <a:t>© 2013 Cisco and/or its affiliates. All rights reserved.</a:t>
            </a:r>
            <a:endParaRPr lang="en-US" sz="600" kern="1200" dirty="0">
              <a:solidFill>
                <a:srgbClr val="808080"/>
              </a:solidFill>
              <a:latin typeface="+mj-lt"/>
              <a:ea typeface="+mn-ea"/>
              <a:cs typeface="+mn-cs"/>
            </a:endParaRPr>
          </a:p>
        </p:txBody>
      </p:sp>
      <p:sp>
        <p:nvSpPr>
          <p:cNvPr id="9" name="Rectangle 7"/>
          <p:cNvSpPr>
            <a:spLocks noChangeArrowheads="1"/>
          </p:cNvSpPr>
          <p:nvPr userDrawn="1"/>
        </p:nvSpPr>
        <p:spPr bwMode="ltGray">
          <a:xfrm>
            <a:off x="8639981" y="6580408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DFCF27A5-1A5B-48D3-A060-2758FFBB1ADD}" type="slidenum">
              <a:rPr lang="en-US" sz="600">
                <a:solidFill>
                  <a:srgbClr val="808080"/>
                </a:solidFill>
                <a:latin typeface="+mj-lt"/>
              </a:rPr>
              <a:pPr algn="r" defTabSz="814388">
                <a:lnSpc>
                  <a:spcPct val="100000"/>
                </a:lnSpc>
              </a:pPr>
              <a:t>‹#›</a:t>
            </a:fld>
            <a:endParaRPr lang="en-US" sz="600" dirty="0">
              <a:solidFill>
                <a:srgbClr val="808080"/>
              </a:solidFill>
              <a:latin typeface="+mj-lt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gu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3376" y="4696378"/>
            <a:ext cx="8477250" cy="1844873"/>
          </a:xfrm>
          <a:prstGeom prst="rect">
            <a:avLst/>
          </a:prstGeom>
        </p:spPr>
      </p:pic>
      <p:sp>
        <p:nvSpPr>
          <p:cNvPr id="27" name="Rectangle 3"/>
          <p:cNvSpPr>
            <a:spLocks noChangeArrowheads="1"/>
          </p:cNvSpPr>
          <p:nvPr/>
        </p:nvSpPr>
        <p:spPr bwMode="white">
          <a:xfrm>
            <a:off x="0" y="0"/>
            <a:ext cx="9144000" cy="177800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>
              <a:latin typeface="+mj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21393" y="399142"/>
            <a:ext cx="8548802" cy="4134758"/>
          </a:xfr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5400" b="0" kern="1200" spc="0" dirty="0">
                <a:gradFill flip="none" rotWithShape="1">
                  <a:gsLst>
                    <a:gs pos="16000">
                      <a:srgbClr val="6B308D">
                        <a:lumMod val="80000"/>
                        <a:lumOff val="20000"/>
                      </a:srgbClr>
                    </a:gs>
                    <a:gs pos="100000">
                      <a:srgbClr val="28A7DF"/>
                    </a:gs>
                  </a:gsLst>
                  <a:lin ang="1800000" scaled="0"/>
                  <a:tileRect/>
                </a:gradFill>
                <a:latin typeface="+mj-lt"/>
                <a:ea typeface="+mj-ea"/>
                <a:cs typeface="Arial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</a:pPr>
            <a:r>
              <a:rPr lang="en-US" dirty="0" smtClean="0"/>
              <a:t>Segue Title Here</a:t>
            </a:r>
            <a:endParaRPr lang="en-US" dirty="0"/>
          </a:p>
        </p:txBody>
      </p:sp>
      <p:sp>
        <p:nvSpPr>
          <p:cNvPr id="47" name="Rectangle 3"/>
          <p:cNvSpPr>
            <a:spLocks noChangeArrowheads="1"/>
          </p:cNvSpPr>
          <p:nvPr/>
        </p:nvSpPr>
        <p:spPr bwMode="hidden">
          <a:xfrm>
            <a:off x="0" y="0"/>
            <a:ext cx="9144000" cy="177800"/>
          </a:xfrm>
          <a:prstGeom prst="rect">
            <a:avLst/>
          </a:prstGeom>
          <a:solidFill>
            <a:srgbClr val="FFFFFF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>
              <a:latin typeface="+mj-lt"/>
            </a:endParaRPr>
          </a:p>
        </p:txBody>
      </p:sp>
      <p:sp>
        <p:nvSpPr>
          <p:cNvPr id="24" name="Rectangle 5"/>
          <p:cNvSpPr>
            <a:spLocks noChangeArrowheads="1"/>
          </p:cNvSpPr>
          <p:nvPr userDrawn="1"/>
        </p:nvSpPr>
        <p:spPr bwMode="ltGray">
          <a:xfrm>
            <a:off x="7763787" y="6584512"/>
            <a:ext cx="592251" cy="175257"/>
          </a:xfrm>
          <a:prstGeom prst="rect">
            <a:avLst/>
          </a:prstGeom>
        </p:spPr>
        <p:txBody>
          <a:bodyPr wrap="none" lIns="82124" tIns="41061" rIns="82124" bIns="41061" anchor="b">
            <a:spAutoFit/>
          </a:bodyPr>
          <a:lstStyle/>
          <a:p>
            <a:pPr marL="0" algn="l" defTabSz="814388" rtl="0" eaLnBrk="1" latinLnBrk="0" hangingPunct="1">
              <a:lnSpc>
                <a:spcPct val="100000"/>
              </a:lnSpc>
            </a:pPr>
            <a:r>
              <a:rPr lang="en-US" sz="600" kern="1200" dirty="0">
                <a:solidFill>
                  <a:srgbClr val="808080"/>
                </a:solidFill>
                <a:latin typeface="+mj-lt"/>
                <a:ea typeface="+mn-ea"/>
                <a:cs typeface="+mn-cs"/>
              </a:rPr>
              <a:t>Cisco </a:t>
            </a:r>
            <a:r>
              <a:rPr lang="en-US" sz="600" kern="1200" dirty="0" smtClean="0">
                <a:solidFill>
                  <a:srgbClr val="808080"/>
                </a:solidFill>
                <a:latin typeface="+mj-lt"/>
                <a:ea typeface="+mn-ea"/>
                <a:cs typeface="+mn-cs"/>
              </a:rPr>
              <a:t>Public</a:t>
            </a:r>
            <a:endParaRPr lang="en-US" sz="600" kern="1200" dirty="0">
              <a:solidFill>
                <a:srgbClr val="808080"/>
              </a:solidFill>
              <a:latin typeface="+mj-lt"/>
              <a:ea typeface="+mn-ea"/>
              <a:cs typeface="+mn-cs"/>
            </a:endParaRPr>
          </a:p>
        </p:txBody>
      </p:sp>
      <p:sp>
        <p:nvSpPr>
          <p:cNvPr id="10" name="Rectangle 4"/>
          <p:cNvSpPr>
            <a:spLocks noChangeArrowheads="1"/>
          </p:cNvSpPr>
          <p:nvPr userDrawn="1"/>
        </p:nvSpPr>
        <p:spPr bwMode="ltGray">
          <a:xfrm>
            <a:off x="251373" y="6586246"/>
            <a:ext cx="3420515" cy="175257"/>
          </a:xfrm>
          <a:prstGeom prst="rect">
            <a:avLst/>
          </a:prstGeom>
        </p:spPr>
        <p:txBody>
          <a:bodyPr wrap="square" lIns="82124" tIns="41061" rIns="82124" bIns="41061" anchor="b" anchorCtr="0">
            <a:spAutoFit/>
          </a:bodyPr>
          <a:lstStyle/>
          <a:p>
            <a:pPr marL="0" algn="l" defTabSz="814388" rtl="0" eaLnBrk="1" latinLnBrk="0" hangingPunct="1">
              <a:lnSpc>
                <a:spcPct val="100000"/>
              </a:lnSpc>
            </a:pPr>
            <a:r>
              <a:rPr lang="en-US" sz="600" kern="1200" dirty="0" smtClean="0">
                <a:solidFill>
                  <a:srgbClr val="808080"/>
                </a:solidFill>
                <a:latin typeface="+mj-lt"/>
                <a:ea typeface="+mn-ea"/>
                <a:cs typeface="+mn-cs"/>
              </a:rPr>
              <a:t>© 2013 Cisco and/or its affiliates. All rights reserved.</a:t>
            </a:r>
            <a:endParaRPr lang="en-US" sz="600" kern="1200" dirty="0">
              <a:solidFill>
                <a:srgbClr val="808080"/>
              </a:solidFill>
              <a:latin typeface="+mj-lt"/>
              <a:ea typeface="+mn-ea"/>
              <a:cs typeface="+mn-cs"/>
            </a:endParaRPr>
          </a:p>
        </p:txBody>
      </p:sp>
      <p:sp>
        <p:nvSpPr>
          <p:cNvPr id="12" name="Rectangle 7"/>
          <p:cNvSpPr>
            <a:spLocks noChangeArrowheads="1"/>
          </p:cNvSpPr>
          <p:nvPr userDrawn="1"/>
        </p:nvSpPr>
        <p:spPr bwMode="ltGray">
          <a:xfrm>
            <a:off x="8639981" y="6580408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DFCF27A5-1A5B-48D3-A060-2758FFBB1ADD}" type="slidenum">
              <a:rPr lang="en-US" sz="600">
                <a:solidFill>
                  <a:srgbClr val="808080"/>
                </a:solidFill>
                <a:latin typeface="+mj-lt"/>
              </a:rPr>
              <a:pPr algn="r" defTabSz="814388">
                <a:lnSpc>
                  <a:spcPct val="100000"/>
                </a:lnSpc>
              </a:pPr>
              <a:t>‹#›</a:t>
            </a:fld>
            <a:endParaRPr lang="en-US" sz="600" dirty="0">
              <a:solidFill>
                <a:srgbClr val="80808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65715276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 Segu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3"/>
          <p:cNvSpPr>
            <a:spLocks noChangeArrowheads="1"/>
          </p:cNvSpPr>
          <p:nvPr/>
        </p:nvSpPr>
        <p:spPr bwMode="white">
          <a:xfrm>
            <a:off x="0" y="0"/>
            <a:ext cx="9144000" cy="177800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>
              <a:latin typeface="+mj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21393" y="399142"/>
            <a:ext cx="8548802" cy="4134758"/>
          </a:xfr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5400" b="0" kern="1200" spc="0" dirty="0">
                <a:gradFill flip="none" rotWithShape="1">
                  <a:gsLst>
                    <a:gs pos="16000">
                      <a:srgbClr val="6B308D">
                        <a:lumMod val="80000"/>
                        <a:lumOff val="20000"/>
                      </a:srgbClr>
                    </a:gs>
                    <a:gs pos="100000">
                      <a:srgbClr val="28A7DF"/>
                    </a:gs>
                  </a:gsLst>
                  <a:lin ang="1800000" scaled="0"/>
                  <a:tileRect/>
                </a:gradFill>
                <a:latin typeface="+mj-lt"/>
                <a:ea typeface="+mj-ea"/>
                <a:cs typeface="Arial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</a:pPr>
            <a:r>
              <a:rPr lang="en-US" dirty="0" smtClean="0"/>
              <a:t>Segue Title Here</a:t>
            </a:r>
            <a:endParaRPr lang="en-US" dirty="0"/>
          </a:p>
        </p:txBody>
      </p:sp>
      <p:sp>
        <p:nvSpPr>
          <p:cNvPr id="47" name="Rectangle 3"/>
          <p:cNvSpPr>
            <a:spLocks noChangeArrowheads="1"/>
          </p:cNvSpPr>
          <p:nvPr/>
        </p:nvSpPr>
        <p:spPr bwMode="hidden">
          <a:xfrm>
            <a:off x="0" y="0"/>
            <a:ext cx="9144000" cy="177800"/>
          </a:xfrm>
          <a:prstGeom prst="rect">
            <a:avLst/>
          </a:prstGeom>
          <a:solidFill>
            <a:srgbClr val="FFFFFF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>
              <a:latin typeface="+mj-lt"/>
            </a:endParaRPr>
          </a:p>
        </p:txBody>
      </p:sp>
      <p:sp>
        <p:nvSpPr>
          <p:cNvPr id="24" name="Rectangle 5"/>
          <p:cNvSpPr>
            <a:spLocks noChangeArrowheads="1"/>
          </p:cNvSpPr>
          <p:nvPr userDrawn="1"/>
        </p:nvSpPr>
        <p:spPr bwMode="ltGray">
          <a:xfrm>
            <a:off x="7763787" y="6584512"/>
            <a:ext cx="592251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marL="0" algn="l" defTabSz="814388" rtl="0" eaLnBrk="1" latinLnBrk="0" hangingPunct="1">
              <a:lnSpc>
                <a:spcPct val="100000"/>
              </a:lnSpc>
            </a:pPr>
            <a:r>
              <a:rPr lang="en-US" sz="600" kern="1200" dirty="0">
                <a:solidFill>
                  <a:srgbClr val="808080"/>
                </a:solidFill>
                <a:latin typeface="+mj-lt"/>
                <a:ea typeface="+mn-ea"/>
                <a:cs typeface="+mn-cs"/>
              </a:rPr>
              <a:t>Cisco </a:t>
            </a:r>
            <a:r>
              <a:rPr lang="en-US" sz="600" kern="1200" dirty="0" smtClean="0">
                <a:solidFill>
                  <a:srgbClr val="808080"/>
                </a:solidFill>
                <a:latin typeface="+mj-lt"/>
                <a:ea typeface="+mn-ea"/>
                <a:cs typeface="+mn-cs"/>
              </a:rPr>
              <a:t>Public</a:t>
            </a:r>
            <a:endParaRPr lang="en-US" sz="600" kern="1200" dirty="0">
              <a:solidFill>
                <a:srgbClr val="808080"/>
              </a:solidFill>
              <a:latin typeface="+mj-lt"/>
              <a:ea typeface="+mn-ea"/>
              <a:cs typeface="+mn-cs"/>
            </a:endParaRPr>
          </a:p>
        </p:txBody>
      </p:sp>
      <p:sp>
        <p:nvSpPr>
          <p:cNvPr id="10" name="Rectangle 4"/>
          <p:cNvSpPr>
            <a:spLocks noChangeArrowheads="1"/>
          </p:cNvSpPr>
          <p:nvPr userDrawn="1"/>
        </p:nvSpPr>
        <p:spPr bwMode="ltGray">
          <a:xfrm>
            <a:off x="251373" y="6586246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marL="0" algn="l" defTabSz="814388" rtl="0" eaLnBrk="1" latinLnBrk="0" hangingPunct="1">
              <a:lnSpc>
                <a:spcPct val="100000"/>
              </a:lnSpc>
            </a:pPr>
            <a:r>
              <a:rPr lang="en-US" sz="600" kern="1200" dirty="0" smtClean="0">
                <a:solidFill>
                  <a:srgbClr val="808080"/>
                </a:solidFill>
                <a:latin typeface="+mj-lt"/>
                <a:ea typeface="+mn-ea"/>
                <a:cs typeface="+mn-cs"/>
              </a:rPr>
              <a:t>© 2013 Cisco and/or its affiliates. All rights reserved.</a:t>
            </a:r>
            <a:endParaRPr lang="en-US" sz="600" kern="1200" dirty="0">
              <a:solidFill>
                <a:srgbClr val="808080"/>
              </a:solidFill>
              <a:latin typeface="+mj-lt"/>
              <a:ea typeface="+mn-ea"/>
              <a:cs typeface="+mn-cs"/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3375" y="6380780"/>
            <a:ext cx="8477250" cy="160471"/>
          </a:xfrm>
          <a:prstGeom prst="rect">
            <a:avLst/>
          </a:prstGeom>
          <a:noFill/>
        </p:spPr>
      </p:pic>
      <p:sp>
        <p:nvSpPr>
          <p:cNvPr id="9" name="Rectangle 7"/>
          <p:cNvSpPr>
            <a:spLocks noChangeArrowheads="1"/>
          </p:cNvSpPr>
          <p:nvPr userDrawn="1"/>
        </p:nvSpPr>
        <p:spPr bwMode="ltGray">
          <a:xfrm>
            <a:off x="8639981" y="6580408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DFCF27A5-1A5B-48D3-A060-2758FFBB1ADD}" type="slidenum">
              <a:rPr lang="en-US" sz="600">
                <a:solidFill>
                  <a:srgbClr val="808080"/>
                </a:solidFill>
                <a:latin typeface="+mj-lt"/>
              </a:rPr>
              <a:pPr algn="r" defTabSz="814388">
                <a:lnSpc>
                  <a:spcPct val="100000"/>
                </a:lnSpc>
              </a:pPr>
              <a:t>‹#›</a:t>
            </a:fld>
            <a:endParaRPr lang="en-US" sz="600" dirty="0">
              <a:solidFill>
                <a:srgbClr val="80808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87243975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9702" y="432215"/>
            <a:ext cx="8588861" cy="8382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Slide Title Goes Here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28600" y="1344168"/>
            <a:ext cx="8577072" cy="4965192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/>
            <a:r>
              <a:rPr lang="en-US" dirty="0" smtClean="0"/>
              <a:t>Body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5548096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_Heav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706781" y="1339745"/>
            <a:ext cx="4122425" cy="4965700"/>
          </a:xfr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ts val="1480"/>
              </a:spcBef>
              <a:defRPr lang="en-US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algn="l" defTabSz="914400" rtl="0" eaLnBrk="1" latinLnBrk="0" hangingPunct="1">
              <a:lnSpc>
                <a:spcPct val="95000"/>
              </a:lnSpc>
              <a:spcBef>
                <a:spcPts val="600"/>
              </a:spcBef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69912" indent="0" algn="l" defTabSz="914400" rtl="0" eaLnBrk="1" latinLnBrk="0" hangingPunct="1">
              <a:lnSpc>
                <a:spcPct val="95000"/>
              </a:lnSpc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algn="l" defTabSz="914400" rtl="0" eaLnBrk="1" latinLnBrk="0" hangingPunct="1">
              <a:lnSpc>
                <a:spcPct val="95000"/>
              </a:lnSpc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algn="l" defTabSz="914400" rtl="0" eaLnBrk="1" latinLnBrk="0" hangingPunct="1">
              <a:lnSpc>
                <a:spcPct val="95000"/>
              </a:lnSpc>
              <a:defRPr lang="en-US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229702" y="432215"/>
            <a:ext cx="8588861" cy="838200"/>
          </a:xfrm>
          <a:prstGeom prst="rect">
            <a:avLst/>
          </a:prstGeom>
        </p:spPr>
        <p:txBody>
          <a:bodyPr vert="horz" lIns="82296" tIns="45720" rIns="82296" bIns="45720" rtlCol="0" anchor="b" anchorCtr="0">
            <a:noAutofit/>
          </a:bodyPr>
          <a:lstStyle/>
          <a:p>
            <a:pPr lvl="0"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229702" y="1339745"/>
            <a:ext cx="4122425" cy="4965700"/>
          </a:xfr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ts val="1480"/>
              </a:spcBef>
              <a:defRPr lang="en-US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algn="l" defTabSz="914400" rtl="0" eaLnBrk="1" latinLnBrk="0" hangingPunct="1">
              <a:lnSpc>
                <a:spcPct val="95000"/>
              </a:lnSpc>
              <a:spcBef>
                <a:spcPts val="600"/>
              </a:spcBef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69912" indent="0" algn="l" defTabSz="914400" rtl="0" eaLnBrk="1" latinLnBrk="0" hangingPunct="1">
              <a:lnSpc>
                <a:spcPct val="95000"/>
              </a:lnSpc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algn="l" defTabSz="914400" rtl="0" eaLnBrk="1" latinLnBrk="0" hangingPunct="1">
              <a:lnSpc>
                <a:spcPct val="95000"/>
              </a:lnSpc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algn="l" defTabSz="914400" rtl="0" eaLnBrk="1" latinLnBrk="0" hangingPunct="1">
              <a:lnSpc>
                <a:spcPct val="95000"/>
              </a:lnSpc>
              <a:defRPr lang="en-US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theme" Target="../theme/theme1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3375" y="6380780"/>
            <a:ext cx="8477250" cy="160471"/>
          </a:xfrm>
          <a:prstGeom prst="rect">
            <a:avLst/>
          </a:prstGeom>
          <a:noFill/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9702" y="432215"/>
            <a:ext cx="8588861" cy="838200"/>
          </a:xfrm>
          <a:prstGeom prst="rect">
            <a:avLst/>
          </a:prstGeom>
        </p:spPr>
        <p:txBody>
          <a:bodyPr vert="horz" lIns="82296" tIns="45720" rIns="82296" bIns="45720" rtlCol="0" anchor="b" anchorCtr="0">
            <a:noAutofit/>
          </a:bodyPr>
          <a:lstStyle/>
          <a:p>
            <a:pPr lvl="0"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</a:pPr>
            <a:r>
              <a:rPr lang="en-US" dirty="0" smtClean="0"/>
              <a:t>Slide Title Goes Here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9702" y="1339745"/>
            <a:ext cx="8577072" cy="49656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 smtClean="0"/>
              <a:t>Body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ltGray">
          <a:xfrm>
            <a:off x="251373" y="6586246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n-US" sz="600" dirty="0" smtClean="0">
                <a:solidFill>
                  <a:srgbClr val="808080"/>
                </a:solidFill>
                <a:latin typeface="+mj-lt"/>
              </a:rPr>
              <a:t>© 2013 Cisco and/or its affiliates. All rights reserved.</a:t>
            </a:r>
            <a:endParaRPr lang="en-US" sz="600" dirty="0">
              <a:solidFill>
                <a:srgbClr val="808080"/>
              </a:solidFill>
              <a:latin typeface="+mj-lt"/>
            </a:endParaRPr>
          </a:p>
        </p:txBody>
      </p:sp>
      <p:sp>
        <p:nvSpPr>
          <p:cNvPr id="11" name="Rectangle 5"/>
          <p:cNvSpPr>
            <a:spLocks noChangeArrowheads="1"/>
          </p:cNvSpPr>
          <p:nvPr/>
        </p:nvSpPr>
        <p:spPr bwMode="ltGray">
          <a:xfrm>
            <a:off x="7983399" y="6584512"/>
            <a:ext cx="592251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r>
              <a:rPr lang="en-US" sz="600" dirty="0">
                <a:solidFill>
                  <a:srgbClr val="808080"/>
                </a:solidFill>
                <a:latin typeface="+mj-lt"/>
              </a:rPr>
              <a:t>Cisco </a:t>
            </a:r>
            <a:r>
              <a:rPr lang="en-US" sz="600" dirty="0" smtClean="0">
                <a:solidFill>
                  <a:srgbClr val="808080"/>
                </a:solidFill>
                <a:latin typeface="+mj-lt"/>
              </a:rPr>
              <a:t>Public</a:t>
            </a:r>
            <a:endParaRPr lang="en-US" sz="600" dirty="0">
              <a:solidFill>
                <a:srgbClr val="808080"/>
              </a:solidFill>
              <a:latin typeface="+mj-lt"/>
            </a:endParaRPr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ltGray">
          <a:xfrm>
            <a:off x="8639981" y="6580408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DFCF27A5-1A5B-48D3-A060-2758FFBB1ADD}" type="slidenum">
              <a:rPr lang="en-US" sz="600">
                <a:solidFill>
                  <a:srgbClr val="808080"/>
                </a:solidFill>
                <a:latin typeface="+mj-lt"/>
              </a:rPr>
              <a:pPr algn="r" defTabSz="814388">
                <a:lnSpc>
                  <a:spcPct val="100000"/>
                </a:lnSpc>
              </a:pPr>
              <a:t>‹#›</a:t>
            </a:fld>
            <a:endParaRPr lang="en-US" sz="600" dirty="0">
              <a:solidFill>
                <a:srgbClr val="808080"/>
              </a:solidFill>
              <a:latin typeface="+mj-lt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98" r:id="rId1"/>
    <p:sldLayoutId id="2147483930" r:id="rId2"/>
    <p:sldLayoutId id="2147483929" r:id="rId3"/>
    <p:sldLayoutId id="2147483937" r:id="rId4"/>
    <p:sldLayoutId id="2147483900" r:id="rId5"/>
    <p:sldLayoutId id="2147483931" r:id="rId6"/>
    <p:sldLayoutId id="2147483932" r:id="rId7"/>
    <p:sldLayoutId id="2147483933" r:id="rId8"/>
    <p:sldLayoutId id="2147483902" r:id="rId9"/>
    <p:sldLayoutId id="2147483903" r:id="rId10"/>
    <p:sldLayoutId id="2147483935" r:id="rId11"/>
    <p:sldLayoutId id="2147483905" r:id="rId12"/>
    <p:sldLayoutId id="2147483906" r:id="rId13"/>
    <p:sldLayoutId id="2147483907" r:id="rId14"/>
    <p:sldLayoutId id="2147483908" r:id="rId15"/>
    <p:sldLayoutId id="2147483909" r:id="rId16"/>
    <p:sldLayoutId id="2147483910" r:id="rId17"/>
    <p:sldLayoutId id="2147483913" r:id="rId18"/>
    <p:sldLayoutId id="2147483911" r:id="rId19"/>
    <p:sldLayoutId id="2147483912" r:id="rId20"/>
    <p:sldLayoutId id="2147483914" r:id="rId21"/>
    <p:sldLayoutId id="2147483915" r:id="rId22"/>
    <p:sldLayoutId id="2147483916" r:id="rId23"/>
    <p:sldLayoutId id="2147483917" r:id="rId24"/>
    <p:sldLayoutId id="2147483918" r:id="rId25"/>
    <p:sldLayoutId id="2147483919" r:id="rId26"/>
    <p:sldLayoutId id="2147483921" r:id="rId27"/>
    <p:sldLayoutId id="2147483922" r:id="rId28"/>
    <p:sldLayoutId id="2147483936" r:id="rId29"/>
    <p:sldLayoutId id="2147483923" r:id="rId30"/>
    <p:sldLayoutId id="2147483924" r:id="rId31"/>
    <p:sldLayoutId id="2147483925" r:id="rId32"/>
    <p:sldLayoutId id="2147483926" r:id="rId33"/>
    <p:sldLayoutId id="2147483927" r:id="rId34"/>
  </p:sldLayoutIdLst>
  <p:transition>
    <p:wipe dir="r"/>
  </p:transition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kumimoji="0" lang="en-US" sz="3600" b="0" i="0" u="none" strike="noStrike" kern="1200" cap="none" spc="0" normalizeH="0" baseline="0" dirty="0">
          <a:ln>
            <a:noFill/>
          </a:ln>
          <a:gradFill flip="none" rotWithShape="1">
            <a:gsLst>
              <a:gs pos="16000">
                <a:schemeClr val="tx2"/>
              </a:gs>
              <a:gs pos="100000">
                <a:srgbClr val="28A7DF"/>
              </a:gs>
            </a:gsLst>
            <a:lin ang="1800000" scaled="0"/>
            <a:tileRect/>
          </a:gradFill>
          <a:effectLst/>
          <a:uLnTx/>
          <a:uFillTx/>
          <a:latin typeface="+mj-lt"/>
          <a:ea typeface="+mj-ea"/>
          <a:cs typeface="Arial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5000"/>
        </a:lnSpc>
        <a:spcBef>
          <a:spcPts val="1440"/>
        </a:spcBef>
        <a:buClr>
          <a:srgbClr val="493B93"/>
        </a:buClr>
        <a:buSzPct val="90000"/>
        <a:buFont typeface="Arial" pitchFamily="34" charset="0"/>
        <a:buChar char="•"/>
        <a:tabLst/>
        <a:defRPr lang="en-US" sz="2200" kern="1200" dirty="0" smtClean="0">
          <a:solidFill>
            <a:srgbClr val="435153"/>
          </a:solidFill>
          <a:latin typeface="+mj-lt"/>
          <a:ea typeface="+mn-ea"/>
          <a:cs typeface="+mn-cs"/>
        </a:defRPr>
      </a:lvl1pPr>
      <a:lvl2pPr marL="406400" indent="0" algn="l" defTabSz="914400" rtl="0" eaLnBrk="1" latinLnBrk="0" hangingPunct="1">
        <a:lnSpc>
          <a:spcPct val="95000"/>
        </a:lnSpc>
        <a:spcBef>
          <a:spcPts val="840"/>
        </a:spcBef>
        <a:buClr>
          <a:schemeClr val="tx2"/>
        </a:buClr>
        <a:buFontTx/>
        <a:buNone/>
        <a:defRPr lang="en-US" sz="1800" kern="1200" dirty="0" smtClean="0">
          <a:solidFill>
            <a:srgbClr val="435153"/>
          </a:solidFill>
          <a:latin typeface="+mj-lt"/>
          <a:ea typeface="+mn-ea"/>
          <a:cs typeface="+mn-cs"/>
        </a:defRPr>
      </a:lvl2pPr>
      <a:lvl3pPr marL="571500" indent="-1588" algn="l" defTabSz="914400" rtl="0" eaLnBrk="1" latinLnBrk="0" hangingPunct="1">
        <a:lnSpc>
          <a:spcPct val="95000"/>
        </a:lnSpc>
        <a:spcBef>
          <a:spcPts val="840"/>
        </a:spcBef>
        <a:buFont typeface="Arial" pitchFamily="34" charset="0"/>
        <a:buNone/>
        <a:defRPr lang="en-US" sz="1600" kern="1200" dirty="0" smtClean="0">
          <a:solidFill>
            <a:srgbClr val="435153"/>
          </a:solidFill>
          <a:latin typeface="+mj-lt"/>
          <a:ea typeface="+mn-ea"/>
          <a:cs typeface="+mn-cs"/>
        </a:defRPr>
      </a:lvl3pPr>
      <a:lvl4pPr marL="688975" indent="0" algn="l" defTabSz="914400" rtl="0" eaLnBrk="1" latinLnBrk="0" hangingPunct="1">
        <a:lnSpc>
          <a:spcPct val="95000"/>
        </a:lnSpc>
        <a:spcBef>
          <a:spcPts val="840"/>
        </a:spcBef>
        <a:buFont typeface="Arial" pitchFamily="34" charset="0"/>
        <a:buNone/>
        <a:defRPr lang="en-US" sz="1400" kern="1200" dirty="0" smtClean="0">
          <a:solidFill>
            <a:srgbClr val="435153"/>
          </a:solidFill>
          <a:latin typeface="+mj-lt"/>
          <a:ea typeface="+mn-ea"/>
          <a:cs typeface="+mn-cs"/>
        </a:defRPr>
      </a:lvl4pPr>
      <a:lvl5pPr marL="801688" indent="0" algn="l" defTabSz="914400" rtl="0" eaLnBrk="1" latinLnBrk="0" hangingPunct="1">
        <a:lnSpc>
          <a:spcPct val="95000"/>
        </a:lnSpc>
        <a:spcBef>
          <a:spcPts val="840"/>
        </a:spcBef>
        <a:buFont typeface="Arial" pitchFamily="34" charset="0"/>
        <a:buNone/>
        <a:defRPr lang="en-US" sz="1400" kern="1200" dirty="0">
          <a:solidFill>
            <a:srgbClr val="435153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3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8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8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8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8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8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8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8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8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8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8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8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1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8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8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8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8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8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8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8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CCNA Security v2.0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1393" y="890089"/>
            <a:ext cx="8112125" cy="2907239"/>
          </a:xfrm>
        </p:spPr>
        <p:txBody>
          <a:bodyPr/>
          <a:lstStyle/>
          <a:p>
            <a:r>
              <a:rPr lang="en-US" sz="4000" dirty="0" smtClean="0"/>
              <a:t>Chapter 2:</a:t>
            </a:r>
            <a:br>
              <a:rPr lang="en-US" sz="4000" dirty="0" smtClean="0"/>
            </a:br>
            <a:r>
              <a:rPr lang="en-US" sz="4000" dirty="0" smtClean="0"/>
              <a:t/>
            </a:r>
            <a:br>
              <a:rPr lang="en-US" sz="4000" dirty="0" smtClean="0"/>
            </a:br>
            <a:r>
              <a:rPr lang="en-US" sz="4000" dirty="0"/>
              <a:t>S</a:t>
            </a:r>
            <a:r>
              <a:rPr lang="en-US" sz="4000" dirty="0" smtClean="0"/>
              <a:t>ecuring Network Devices</a:t>
            </a:r>
            <a:endParaRPr lang="en-US" sz="4000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Secure Local and Remote Access (Cont.)</a:t>
            </a:r>
            <a:endParaRPr lang="en-US" sz="32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788" y="1525579"/>
            <a:ext cx="7454628" cy="4711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Placeholder 6"/>
          <p:cNvSpPr txBox="1">
            <a:spLocks/>
          </p:cNvSpPr>
          <p:nvPr/>
        </p:nvSpPr>
        <p:spPr>
          <a:xfrm>
            <a:off x="585787" y="1209902"/>
            <a:ext cx="5995987" cy="35509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en-US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en-US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 smtClean="0"/>
              <a:t>Dedicated Management Network</a:t>
            </a:r>
          </a:p>
        </p:txBody>
      </p:sp>
    </p:spTree>
    <p:extLst>
      <p:ext uri="{BB962C8B-B14F-4D97-AF65-F5344CB8AC3E}">
        <p14:creationId xmlns:p14="http://schemas.microsoft.com/office/powerpoint/2010/main" val="1001740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2800" dirty="0" smtClean="0"/>
              <a:t>Topic 2.1.2:</a:t>
            </a:r>
            <a:br>
              <a:rPr lang="en-US" sz="2800" dirty="0" smtClean="0"/>
            </a:br>
            <a:r>
              <a:rPr lang="en-US" sz="2800" dirty="0" smtClean="0"/>
              <a:t>Configuring Secure Administrative Access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802939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Strong Passwords</a:t>
            </a:r>
            <a:endParaRPr lang="en-US" sz="3200" dirty="0"/>
          </a:p>
        </p:txBody>
      </p:sp>
      <p:sp>
        <p:nvSpPr>
          <p:cNvPr id="3" name="Text Placeholder 6"/>
          <p:cNvSpPr txBox="1">
            <a:spLocks/>
          </p:cNvSpPr>
          <p:nvPr/>
        </p:nvSpPr>
        <p:spPr>
          <a:xfrm>
            <a:off x="419100" y="1025173"/>
            <a:ext cx="8724900" cy="289255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en-US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en-US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 smtClean="0"/>
              <a:t>Guidelines:</a:t>
            </a:r>
          </a:p>
          <a:p>
            <a:r>
              <a:rPr lang="en-US" sz="1600" dirty="0" smtClean="0"/>
              <a:t>Use a password length of 10 or more characters.</a:t>
            </a:r>
          </a:p>
          <a:p>
            <a:r>
              <a:rPr lang="en-US" sz="1600" dirty="0" smtClean="0"/>
              <a:t>Include a mix of uppercase and lowercase letters, numbers, symbols, and spaces.</a:t>
            </a:r>
          </a:p>
          <a:p>
            <a:r>
              <a:rPr lang="en-US" sz="1600" dirty="0" smtClean="0"/>
              <a:t>Avoid passwords based on easily identifiable pieces of information.</a:t>
            </a:r>
          </a:p>
          <a:p>
            <a:r>
              <a:rPr lang="en-US" sz="1600" dirty="0" smtClean="0"/>
              <a:t>Deliberately misspell a password (Smith = Smyth = 5mYth).</a:t>
            </a:r>
          </a:p>
          <a:p>
            <a:r>
              <a:rPr lang="en-US" sz="1600" dirty="0" smtClean="0"/>
              <a:t>Change passwords often.</a:t>
            </a:r>
          </a:p>
          <a:p>
            <a:r>
              <a:rPr lang="en-US" sz="1600" dirty="0" smtClean="0"/>
              <a:t>Do not write passwords down and leave them in obvious places.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5775782"/>
              </p:ext>
            </p:extLst>
          </p:nvPr>
        </p:nvGraphicFramePr>
        <p:xfrm>
          <a:off x="419100" y="3988678"/>
          <a:ext cx="8432188" cy="2311400"/>
        </p:xfrm>
        <a:graphic>
          <a:graphicData uri="http://schemas.openxmlformats.org/drawingml/2006/table">
            <a:tbl>
              <a:tblPr firstRow="1" bandRow="1">
                <a:solidFill>
                  <a:srgbClr val="EAEAEA"/>
                </a:solidFill>
                <a:tableStyleId>{00A15C55-8517-42AA-B614-E9B94910E393}</a:tableStyleId>
              </a:tblPr>
              <a:tblGrid>
                <a:gridCol w="140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062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6619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5003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Weak Password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Why it is Weak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Strong Password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Why it is Strong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rgbClr val="435153"/>
                          </a:solidFill>
                        </a:rPr>
                        <a:t>secret</a:t>
                      </a:r>
                      <a:endParaRPr lang="en-US" sz="1200" dirty="0">
                        <a:solidFill>
                          <a:srgbClr val="435153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rgbClr val="435153"/>
                          </a:solidFill>
                        </a:rPr>
                        <a:t>Simple dictionary password</a:t>
                      </a:r>
                      <a:endParaRPr lang="en-US" sz="1200" dirty="0">
                        <a:solidFill>
                          <a:srgbClr val="435153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rgbClr val="435153"/>
                          </a:solidFill>
                        </a:rPr>
                        <a:t>b67n42d39c</a:t>
                      </a:r>
                      <a:endParaRPr lang="en-US" sz="1200" dirty="0">
                        <a:solidFill>
                          <a:srgbClr val="435153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rgbClr val="435153"/>
                          </a:solidFill>
                        </a:rPr>
                        <a:t>Combines alphanumeric characters</a:t>
                      </a:r>
                      <a:endParaRPr lang="en-US" sz="1200" dirty="0">
                        <a:solidFill>
                          <a:srgbClr val="435153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rgbClr val="435153"/>
                          </a:solidFill>
                        </a:rPr>
                        <a:t>smith</a:t>
                      </a:r>
                      <a:endParaRPr lang="en-US" sz="1200" dirty="0">
                        <a:solidFill>
                          <a:srgbClr val="435153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 dirty="0" smtClean="0">
                          <a:solidFill>
                            <a:srgbClr val="435153"/>
                          </a:solidFill>
                          <a:latin typeface="+mn-lt"/>
                          <a:ea typeface="+mn-ea"/>
                          <a:cs typeface="+mn-cs"/>
                        </a:rPr>
                        <a:t>Mother’s maiden name</a:t>
                      </a:r>
                      <a:endParaRPr lang="en-US" sz="1200" kern="1200" dirty="0">
                        <a:solidFill>
                          <a:srgbClr val="435153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 dirty="0" smtClean="0">
                          <a:solidFill>
                            <a:srgbClr val="435153"/>
                          </a:solidFill>
                          <a:latin typeface="+mn-lt"/>
                          <a:ea typeface="+mn-ea"/>
                          <a:cs typeface="+mn-cs"/>
                        </a:rPr>
                        <a:t>12^h u4@1p7</a:t>
                      </a:r>
                      <a:endParaRPr lang="en-US" sz="1200" kern="1200" dirty="0">
                        <a:solidFill>
                          <a:srgbClr val="435153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 dirty="0" smtClean="0">
                          <a:solidFill>
                            <a:srgbClr val="435153"/>
                          </a:solidFill>
                          <a:latin typeface="+mn-lt"/>
                          <a:ea typeface="+mn-ea"/>
                          <a:cs typeface="+mn-cs"/>
                        </a:rPr>
                        <a:t>Combines alphanumeric characters, symbols, and includes a space</a:t>
                      </a:r>
                      <a:endParaRPr lang="en-US" sz="1200" kern="1200" dirty="0">
                        <a:solidFill>
                          <a:srgbClr val="435153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err="1" smtClean="0">
                          <a:solidFill>
                            <a:srgbClr val="435153"/>
                          </a:solidFill>
                        </a:rPr>
                        <a:t>toyota</a:t>
                      </a:r>
                      <a:endParaRPr lang="en-US" sz="1200" dirty="0">
                        <a:solidFill>
                          <a:srgbClr val="435153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rgbClr val="435153"/>
                          </a:solidFill>
                        </a:rPr>
                        <a:t>Make of car</a:t>
                      </a:r>
                      <a:endParaRPr lang="en-US" sz="1200" dirty="0">
                        <a:solidFill>
                          <a:srgbClr val="435153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rgbClr val="435153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rgbClr val="435153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rgbClr val="435153"/>
                          </a:solidFill>
                        </a:rPr>
                        <a:t>bob1967</a:t>
                      </a:r>
                      <a:endParaRPr lang="en-US" sz="1200" dirty="0">
                        <a:solidFill>
                          <a:srgbClr val="435153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rgbClr val="435153"/>
                          </a:solidFill>
                        </a:rPr>
                        <a:t>Name</a:t>
                      </a:r>
                      <a:r>
                        <a:rPr lang="en-US" sz="1200" baseline="0" dirty="0" smtClean="0">
                          <a:solidFill>
                            <a:srgbClr val="435153"/>
                          </a:solidFill>
                        </a:rPr>
                        <a:t> and birthday of user</a:t>
                      </a:r>
                      <a:endParaRPr lang="en-US" sz="1200" dirty="0">
                        <a:solidFill>
                          <a:srgbClr val="435153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rgbClr val="435153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rgbClr val="435153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rgbClr val="435153"/>
                          </a:solidFill>
                        </a:rPr>
                        <a:t>Blueleaf23</a:t>
                      </a:r>
                      <a:endParaRPr lang="en-US" sz="1200" dirty="0">
                        <a:solidFill>
                          <a:srgbClr val="435153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rgbClr val="435153"/>
                          </a:solidFill>
                        </a:rPr>
                        <a:t>Simple words and numbers</a:t>
                      </a:r>
                      <a:endParaRPr lang="en-US" sz="1200" dirty="0">
                        <a:solidFill>
                          <a:srgbClr val="435153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rgbClr val="435153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rgbClr val="435153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43326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200" dirty="0" smtClean="0"/>
              <a:t>Increasing Access Security</a:t>
            </a:r>
            <a:endParaRPr lang="en-US" sz="3200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" y="1077818"/>
            <a:ext cx="3746183" cy="12577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0260" y="2409524"/>
            <a:ext cx="6697980" cy="3954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73124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Secret Password Algorithms</a:t>
            </a:r>
            <a:endParaRPr lang="en-US" sz="3200" dirty="0"/>
          </a:p>
        </p:txBody>
      </p:sp>
      <p:sp>
        <p:nvSpPr>
          <p:cNvPr id="3" name="Text Placeholder 6"/>
          <p:cNvSpPr txBox="1">
            <a:spLocks/>
          </p:cNvSpPr>
          <p:nvPr/>
        </p:nvSpPr>
        <p:spPr>
          <a:xfrm>
            <a:off x="419100" y="1222248"/>
            <a:ext cx="8130540" cy="313639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en-US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en-US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 smtClean="0"/>
              <a:t>Guidelines:</a:t>
            </a:r>
          </a:p>
          <a:p>
            <a:r>
              <a:rPr lang="en-US" sz="1800" dirty="0" smtClean="0"/>
              <a:t>Configure all secret passwords using type 8 or type 9 passwords</a:t>
            </a:r>
          </a:p>
          <a:p>
            <a:r>
              <a:rPr lang="en-US" sz="1800" dirty="0" smtClean="0"/>
              <a:t>Use the enable algorithm-type command syntax to enter an unencrypted password</a:t>
            </a:r>
          </a:p>
          <a:p>
            <a:endParaRPr lang="en-US" sz="1800" dirty="0"/>
          </a:p>
          <a:p>
            <a:endParaRPr lang="en-US" sz="1800" dirty="0" smtClean="0"/>
          </a:p>
          <a:p>
            <a:r>
              <a:rPr lang="en-US" sz="1800" dirty="0" smtClean="0"/>
              <a:t>Use the username name algorithm-type command to specify type 9 encryption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365" y="4435792"/>
            <a:ext cx="7543800" cy="71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365" y="2834640"/>
            <a:ext cx="752475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00556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Securing Line Access</a:t>
            </a:r>
            <a:endParaRPr lang="en-US" sz="3200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250" y="1895475"/>
            <a:ext cx="7429500" cy="306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71242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2800" dirty="0" smtClean="0"/>
              <a:t>Topic 2.1.3:</a:t>
            </a:r>
            <a:br>
              <a:rPr lang="en-US" sz="2800" dirty="0" smtClean="0"/>
            </a:br>
            <a:r>
              <a:rPr lang="en-US" sz="2800" dirty="0" smtClean="0"/>
              <a:t>Configuring Enhanced Security for Virtual Logins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181561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200" dirty="0" smtClean="0"/>
              <a:t>Enhancing the Login Process</a:t>
            </a:r>
            <a:endParaRPr lang="en-US" sz="3200" dirty="0"/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8120" y="1535111"/>
            <a:ext cx="4790123" cy="41846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Placeholder 6"/>
          <p:cNvSpPr txBox="1">
            <a:spLocks/>
          </p:cNvSpPr>
          <p:nvPr/>
        </p:nvSpPr>
        <p:spPr>
          <a:xfrm>
            <a:off x="144780" y="1466088"/>
            <a:ext cx="3863340" cy="313639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en-US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en-US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 smtClean="0"/>
              <a:t>Virtual login security enhancements:</a:t>
            </a:r>
          </a:p>
          <a:p>
            <a:r>
              <a:rPr lang="en-US" sz="1800" dirty="0"/>
              <a:t>Implement delays </a:t>
            </a:r>
            <a:r>
              <a:rPr lang="en-US" sz="1800" dirty="0" smtClean="0"/>
              <a:t>between successive login attempts</a:t>
            </a:r>
          </a:p>
          <a:p>
            <a:r>
              <a:rPr lang="en-US" sz="1800" dirty="0"/>
              <a:t>Enable login </a:t>
            </a:r>
            <a:r>
              <a:rPr lang="en-US" sz="1800" dirty="0" smtClean="0"/>
              <a:t>shutdown if DoS attacks are suspected</a:t>
            </a:r>
          </a:p>
          <a:p>
            <a:r>
              <a:rPr lang="en-US" sz="1800" dirty="0"/>
              <a:t>Generate system-logging </a:t>
            </a:r>
            <a:r>
              <a:rPr lang="en-US" sz="1800" dirty="0" smtClean="0"/>
              <a:t>messages for login detection</a:t>
            </a:r>
          </a:p>
        </p:txBody>
      </p:sp>
    </p:spTree>
    <p:extLst>
      <p:ext uri="{BB962C8B-B14F-4D97-AF65-F5344CB8AC3E}">
        <p14:creationId xmlns:p14="http://schemas.microsoft.com/office/powerpoint/2010/main" val="1862857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200" dirty="0" smtClean="0"/>
              <a:t>Configuring Login Enhancement Features</a:t>
            </a:r>
            <a:endParaRPr lang="en-US" sz="3200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350" y="1160145"/>
            <a:ext cx="8115300" cy="501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96647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200" dirty="0" smtClean="0"/>
              <a:t>Enable Login Enhancements</a:t>
            </a:r>
            <a:endParaRPr lang="en-US" sz="3200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048" y="1390123"/>
            <a:ext cx="7269479" cy="1705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048" y="3806915"/>
            <a:ext cx="7166610" cy="12641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048" y="5757141"/>
            <a:ext cx="7188519" cy="4369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Placeholder 6"/>
          <p:cNvSpPr txBox="1">
            <a:spLocks/>
          </p:cNvSpPr>
          <p:nvPr/>
        </p:nvSpPr>
        <p:spPr>
          <a:xfrm>
            <a:off x="280988" y="1090803"/>
            <a:ext cx="5995987" cy="35509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en-US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en-US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 smtClean="0"/>
              <a:t>Command Syntax: </a:t>
            </a:r>
            <a:r>
              <a:rPr lang="en-US" sz="18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login block-for</a:t>
            </a:r>
          </a:p>
        </p:txBody>
      </p:sp>
      <p:sp>
        <p:nvSpPr>
          <p:cNvPr id="7" name="Text Placeholder 6"/>
          <p:cNvSpPr txBox="1">
            <a:spLocks/>
          </p:cNvSpPr>
          <p:nvPr/>
        </p:nvSpPr>
        <p:spPr>
          <a:xfrm>
            <a:off x="319088" y="3468243"/>
            <a:ext cx="5995987" cy="35509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en-US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en-US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 smtClean="0"/>
              <a:t>Example: </a:t>
            </a:r>
            <a:r>
              <a:rPr lang="en-US" sz="18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login quiet-mode access-class</a:t>
            </a:r>
          </a:p>
        </p:txBody>
      </p:sp>
      <p:sp>
        <p:nvSpPr>
          <p:cNvPr id="8" name="Text Placeholder 6"/>
          <p:cNvSpPr txBox="1">
            <a:spLocks/>
          </p:cNvSpPr>
          <p:nvPr/>
        </p:nvSpPr>
        <p:spPr>
          <a:xfrm>
            <a:off x="334328" y="5438013"/>
            <a:ext cx="5995987" cy="35509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en-US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en-US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 smtClean="0"/>
              <a:t>Example: </a:t>
            </a:r>
            <a:r>
              <a:rPr lang="en-US" sz="18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login delay</a:t>
            </a:r>
          </a:p>
        </p:txBody>
      </p:sp>
    </p:spTree>
    <p:extLst>
      <p:ext uri="{BB962C8B-B14F-4D97-AF65-F5344CB8AC3E}">
        <p14:creationId xmlns:p14="http://schemas.microsoft.com/office/powerpoint/2010/main" val="1467350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746760" y="1918741"/>
            <a:ext cx="3600388" cy="3020518"/>
          </a:xfrm>
        </p:spPr>
        <p:txBody>
          <a:bodyPr/>
          <a:lstStyle/>
          <a:p>
            <a:r>
              <a:rPr lang="en-US" sz="3600" dirty="0" smtClean="0"/>
              <a:t>Chapter Outline</a:t>
            </a:r>
            <a:endParaRPr lang="en-US" sz="3600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1"/>
          </p:nvPr>
        </p:nvSpPr>
        <p:spPr>
          <a:xfrm>
            <a:off x="4617720" y="777667"/>
            <a:ext cx="4373880" cy="5287676"/>
          </a:xfrm>
        </p:spPr>
        <p:txBody>
          <a:bodyPr>
            <a:normAutofit/>
          </a:bodyPr>
          <a:lstStyle/>
          <a:p>
            <a:r>
              <a:rPr lang="en-US" sz="1800" dirty="0" smtClean="0">
                <a:solidFill>
                  <a:schemeClr val="tx2"/>
                </a:solidFill>
              </a:rPr>
              <a:t>2.0 Introduction</a:t>
            </a:r>
          </a:p>
          <a:p>
            <a:r>
              <a:rPr lang="en-US" sz="1800" dirty="0" smtClean="0">
                <a:solidFill>
                  <a:schemeClr val="tx2"/>
                </a:solidFill>
              </a:rPr>
              <a:t>2.1 Securing Device Access</a:t>
            </a:r>
          </a:p>
          <a:p>
            <a:r>
              <a:rPr lang="en-US" sz="1800" dirty="0" smtClean="0">
                <a:solidFill>
                  <a:schemeClr val="tx2"/>
                </a:solidFill>
              </a:rPr>
              <a:t>2.2 Assigning Administrative Roles</a:t>
            </a:r>
          </a:p>
          <a:p>
            <a:r>
              <a:rPr lang="en-US" sz="1800" dirty="0" smtClean="0">
                <a:solidFill>
                  <a:schemeClr val="tx2"/>
                </a:solidFill>
              </a:rPr>
              <a:t>2.3 Monitoring and Managing Devices</a:t>
            </a:r>
          </a:p>
          <a:p>
            <a:r>
              <a:rPr lang="en-US" sz="1800" dirty="0" smtClean="0">
                <a:solidFill>
                  <a:schemeClr val="tx2"/>
                </a:solidFill>
              </a:rPr>
              <a:t>2.4 Using Automated Security Features</a:t>
            </a:r>
          </a:p>
          <a:p>
            <a:r>
              <a:rPr lang="en-US" sz="1800" dirty="0" smtClean="0">
                <a:solidFill>
                  <a:schemeClr val="tx2"/>
                </a:solidFill>
              </a:rPr>
              <a:t>2.5 Securing the Control Plane</a:t>
            </a:r>
          </a:p>
          <a:p>
            <a:r>
              <a:rPr lang="en-US" sz="1800" dirty="0" smtClean="0">
                <a:solidFill>
                  <a:schemeClr val="tx2"/>
                </a:solidFill>
              </a:rPr>
              <a:t>2.6 Summary</a:t>
            </a:r>
            <a:endParaRPr lang="en-US" sz="1800" dirty="0" smtClean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5422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200" dirty="0" smtClean="0"/>
              <a:t>Logging Failed Attempts</a:t>
            </a:r>
            <a:endParaRPr lang="en-US" sz="3200" dirty="0"/>
          </a:p>
        </p:txBody>
      </p:sp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008" y="1655445"/>
            <a:ext cx="7439025" cy="74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008" y="3267075"/>
            <a:ext cx="7429500" cy="2228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Placeholder 6"/>
          <p:cNvSpPr txBox="1">
            <a:spLocks/>
          </p:cNvSpPr>
          <p:nvPr/>
        </p:nvSpPr>
        <p:spPr>
          <a:xfrm>
            <a:off x="441008" y="1353312"/>
            <a:ext cx="5995987" cy="35509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en-US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en-US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 smtClean="0"/>
              <a:t>Generate Login Syslog Messages</a:t>
            </a:r>
            <a:endParaRPr lang="en-US" sz="18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Text Placeholder 6"/>
          <p:cNvSpPr txBox="1">
            <a:spLocks/>
          </p:cNvSpPr>
          <p:nvPr/>
        </p:nvSpPr>
        <p:spPr>
          <a:xfrm>
            <a:off x="441008" y="2972943"/>
            <a:ext cx="5995987" cy="35509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en-US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en-US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 smtClean="0"/>
              <a:t>Example: </a:t>
            </a:r>
            <a:r>
              <a:rPr lang="en-US" sz="18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show login failures</a:t>
            </a:r>
          </a:p>
        </p:txBody>
      </p:sp>
    </p:spTree>
    <p:extLst>
      <p:ext uri="{BB962C8B-B14F-4D97-AF65-F5344CB8AC3E}">
        <p14:creationId xmlns:p14="http://schemas.microsoft.com/office/powerpoint/2010/main" val="4176688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2800" dirty="0" smtClean="0"/>
              <a:t>Topic 2.1.4:</a:t>
            </a:r>
            <a:br>
              <a:rPr lang="en-US" sz="2800" dirty="0" smtClean="0"/>
            </a:br>
            <a:r>
              <a:rPr lang="en-US" sz="2800" dirty="0" smtClean="0"/>
              <a:t>Configuring SSH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132394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Steps for Configuring SSH</a:t>
            </a:r>
            <a:endParaRPr lang="en-US" sz="3200" dirty="0"/>
          </a:p>
        </p:txBody>
      </p:sp>
      <p:grpSp>
        <p:nvGrpSpPr>
          <p:cNvPr id="3" name="Group 2"/>
          <p:cNvGrpSpPr/>
          <p:nvPr/>
        </p:nvGrpSpPr>
        <p:grpSpPr>
          <a:xfrm>
            <a:off x="125420" y="1125758"/>
            <a:ext cx="4214609" cy="2815063"/>
            <a:chOff x="441008" y="1125758"/>
            <a:chExt cx="4214609" cy="2815063"/>
          </a:xfrm>
        </p:grpSpPr>
        <p:sp>
          <p:nvSpPr>
            <p:cNvPr id="5" name="Text Placeholder 6"/>
            <p:cNvSpPr txBox="1">
              <a:spLocks/>
            </p:cNvSpPr>
            <p:nvPr/>
          </p:nvSpPr>
          <p:spPr>
            <a:xfrm>
              <a:off x="441009" y="1125758"/>
              <a:ext cx="4214608" cy="355092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5000"/>
                </a:lnSpc>
                <a:spcBef>
                  <a:spcPts val="1440"/>
                </a:spcBef>
                <a:buClr>
                  <a:srgbClr val="493B93"/>
                </a:buClr>
                <a:buSzPct val="90000"/>
                <a:buFont typeface="Arial" pitchFamily="34" charset="0"/>
                <a:buChar char="•"/>
                <a:tabLst/>
                <a:defRPr lang="en-US" sz="2200" kern="1200" dirty="0" smtClean="0">
                  <a:solidFill>
                    <a:srgbClr val="435153"/>
                  </a:solidFill>
                  <a:latin typeface="+mj-lt"/>
                  <a:ea typeface="+mn-ea"/>
                  <a:cs typeface="+mn-cs"/>
                </a:defRPr>
              </a:lvl1pPr>
              <a:lvl2pPr marL="406400" indent="0" algn="l" defTabSz="914400" rtl="0" eaLnBrk="1" latinLnBrk="0" hangingPunct="1">
                <a:lnSpc>
                  <a:spcPct val="95000"/>
                </a:lnSpc>
                <a:spcBef>
                  <a:spcPts val="840"/>
                </a:spcBef>
                <a:buClr>
                  <a:schemeClr val="tx2"/>
                </a:buClr>
                <a:buFontTx/>
                <a:buNone/>
                <a:defRPr lang="en-US" sz="1800" kern="1200" dirty="0" smtClean="0">
                  <a:solidFill>
                    <a:srgbClr val="435153"/>
                  </a:solidFill>
                  <a:latin typeface="+mj-lt"/>
                  <a:ea typeface="+mn-ea"/>
                  <a:cs typeface="+mn-cs"/>
                </a:defRPr>
              </a:lvl2pPr>
              <a:lvl3pPr marL="571500" indent="-1588" algn="l" defTabSz="914400" rtl="0" eaLnBrk="1" latinLnBrk="0" hangingPunct="1">
                <a:lnSpc>
                  <a:spcPct val="95000"/>
                </a:lnSpc>
                <a:spcBef>
                  <a:spcPts val="840"/>
                </a:spcBef>
                <a:buFont typeface="Arial" pitchFamily="34" charset="0"/>
                <a:buNone/>
                <a:defRPr lang="en-US" sz="1600" kern="1200" dirty="0" smtClean="0">
                  <a:solidFill>
                    <a:srgbClr val="435153"/>
                  </a:solidFill>
                  <a:latin typeface="+mj-lt"/>
                  <a:ea typeface="+mn-ea"/>
                  <a:cs typeface="+mn-cs"/>
                </a:defRPr>
              </a:lvl3pPr>
              <a:lvl4pPr marL="688975" indent="0" algn="l" defTabSz="914400" rtl="0" eaLnBrk="1" latinLnBrk="0" hangingPunct="1">
                <a:lnSpc>
                  <a:spcPct val="95000"/>
                </a:lnSpc>
                <a:spcBef>
                  <a:spcPts val="840"/>
                </a:spcBef>
                <a:buFont typeface="Arial" pitchFamily="34" charset="0"/>
                <a:buNone/>
                <a:defRPr lang="en-US" sz="1400" kern="1200" dirty="0" smtClean="0">
                  <a:solidFill>
                    <a:srgbClr val="435153"/>
                  </a:solidFill>
                  <a:latin typeface="+mj-lt"/>
                  <a:ea typeface="+mn-ea"/>
                  <a:cs typeface="+mn-cs"/>
                </a:defRPr>
              </a:lvl4pPr>
              <a:lvl5pPr marL="801688" indent="0" algn="l" defTabSz="914400" rtl="0" eaLnBrk="1" latinLnBrk="0" hangingPunct="1">
                <a:lnSpc>
                  <a:spcPct val="95000"/>
                </a:lnSpc>
                <a:spcBef>
                  <a:spcPts val="840"/>
                </a:spcBef>
                <a:buFont typeface="Arial" pitchFamily="34" charset="0"/>
                <a:buNone/>
                <a:defRPr lang="en-US" sz="1400" kern="1200" dirty="0">
                  <a:solidFill>
                    <a:srgbClr val="435153"/>
                  </a:solidFill>
                  <a:latin typeface="+mj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800" dirty="0" smtClean="0"/>
                <a:t>Example SSH Configuration</a:t>
              </a:r>
              <a:endParaRPr lang="en-US" sz="1800" b="1" dirty="0" smtClean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pic>
          <p:nvPicPr>
            <p:cNvPr id="3075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1008" y="1440390"/>
              <a:ext cx="4214608" cy="25004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" name="Group 3"/>
          <p:cNvGrpSpPr/>
          <p:nvPr/>
        </p:nvGrpSpPr>
        <p:grpSpPr>
          <a:xfrm>
            <a:off x="4344158" y="2136866"/>
            <a:ext cx="4793769" cy="4219783"/>
            <a:chOff x="4344158" y="2136866"/>
            <a:chExt cx="4793769" cy="4219783"/>
          </a:xfrm>
        </p:grpSpPr>
        <p:pic>
          <p:nvPicPr>
            <p:cNvPr id="3074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44158" y="2427222"/>
              <a:ext cx="4793769" cy="39294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Text Placeholder 6"/>
            <p:cNvSpPr txBox="1">
              <a:spLocks/>
            </p:cNvSpPr>
            <p:nvPr/>
          </p:nvSpPr>
          <p:spPr>
            <a:xfrm>
              <a:off x="4344158" y="2136866"/>
              <a:ext cx="4214608" cy="355092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5000"/>
                </a:lnSpc>
                <a:spcBef>
                  <a:spcPts val="1440"/>
                </a:spcBef>
                <a:buClr>
                  <a:srgbClr val="493B93"/>
                </a:buClr>
                <a:buSzPct val="90000"/>
                <a:buFont typeface="Arial" pitchFamily="34" charset="0"/>
                <a:buChar char="•"/>
                <a:tabLst/>
                <a:defRPr lang="en-US" sz="2200" kern="1200" dirty="0" smtClean="0">
                  <a:solidFill>
                    <a:srgbClr val="435153"/>
                  </a:solidFill>
                  <a:latin typeface="+mj-lt"/>
                  <a:ea typeface="+mn-ea"/>
                  <a:cs typeface="+mn-cs"/>
                </a:defRPr>
              </a:lvl1pPr>
              <a:lvl2pPr marL="406400" indent="0" algn="l" defTabSz="914400" rtl="0" eaLnBrk="1" latinLnBrk="0" hangingPunct="1">
                <a:lnSpc>
                  <a:spcPct val="95000"/>
                </a:lnSpc>
                <a:spcBef>
                  <a:spcPts val="840"/>
                </a:spcBef>
                <a:buClr>
                  <a:schemeClr val="tx2"/>
                </a:buClr>
                <a:buFontTx/>
                <a:buNone/>
                <a:defRPr lang="en-US" sz="1800" kern="1200" dirty="0" smtClean="0">
                  <a:solidFill>
                    <a:srgbClr val="435153"/>
                  </a:solidFill>
                  <a:latin typeface="+mj-lt"/>
                  <a:ea typeface="+mn-ea"/>
                  <a:cs typeface="+mn-cs"/>
                </a:defRPr>
              </a:lvl2pPr>
              <a:lvl3pPr marL="571500" indent="-1588" algn="l" defTabSz="914400" rtl="0" eaLnBrk="1" latinLnBrk="0" hangingPunct="1">
                <a:lnSpc>
                  <a:spcPct val="95000"/>
                </a:lnSpc>
                <a:spcBef>
                  <a:spcPts val="840"/>
                </a:spcBef>
                <a:buFont typeface="Arial" pitchFamily="34" charset="0"/>
                <a:buNone/>
                <a:defRPr lang="en-US" sz="1600" kern="1200" dirty="0" smtClean="0">
                  <a:solidFill>
                    <a:srgbClr val="435153"/>
                  </a:solidFill>
                  <a:latin typeface="+mj-lt"/>
                  <a:ea typeface="+mn-ea"/>
                  <a:cs typeface="+mn-cs"/>
                </a:defRPr>
              </a:lvl3pPr>
              <a:lvl4pPr marL="688975" indent="0" algn="l" defTabSz="914400" rtl="0" eaLnBrk="1" latinLnBrk="0" hangingPunct="1">
                <a:lnSpc>
                  <a:spcPct val="95000"/>
                </a:lnSpc>
                <a:spcBef>
                  <a:spcPts val="840"/>
                </a:spcBef>
                <a:buFont typeface="Arial" pitchFamily="34" charset="0"/>
                <a:buNone/>
                <a:defRPr lang="en-US" sz="1400" kern="1200" dirty="0" smtClean="0">
                  <a:solidFill>
                    <a:srgbClr val="435153"/>
                  </a:solidFill>
                  <a:latin typeface="+mj-lt"/>
                  <a:ea typeface="+mn-ea"/>
                  <a:cs typeface="+mn-cs"/>
                </a:defRPr>
              </a:lvl4pPr>
              <a:lvl5pPr marL="801688" indent="0" algn="l" defTabSz="914400" rtl="0" eaLnBrk="1" latinLnBrk="0" hangingPunct="1">
                <a:lnSpc>
                  <a:spcPct val="95000"/>
                </a:lnSpc>
                <a:spcBef>
                  <a:spcPts val="840"/>
                </a:spcBef>
                <a:buFont typeface="Arial" pitchFamily="34" charset="0"/>
                <a:buNone/>
                <a:defRPr lang="en-US" sz="1400" kern="1200" dirty="0">
                  <a:solidFill>
                    <a:srgbClr val="435153"/>
                  </a:solidFill>
                  <a:latin typeface="+mj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800" dirty="0" smtClean="0"/>
                <a:t>Example Verification of SSH</a:t>
              </a:r>
              <a:endParaRPr lang="en-US" sz="1800" b="1" dirty="0" smtClean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66459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200" dirty="0" smtClean="0"/>
              <a:t>Modifying the SSH Configuration</a:t>
            </a:r>
            <a:endParaRPr lang="en-US" sz="3200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604963"/>
            <a:ext cx="8382000" cy="364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04955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66455"/>
            <a:ext cx="8588861" cy="838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200" dirty="0" smtClean="0"/>
              <a:t>Connecting to an SSH-Enabled Router</a:t>
            </a:r>
            <a:endParaRPr lang="en-US" sz="3200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000" dirty="0" smtClean="0"/>
              <a:t>Two ways to connect:</a:t>
            </a:r>
          </a:p>
          <a:p>
            <a:r>
              <a:rPr lang="en-US" sz="1800" dirty="0" smtClean="0"/>
              <a:t>Enable SSH and use a Cisco router as an SSH server or SSH client.</a:t>
            </a:r>
          </a:p>
          <a:p>
            <a:pPr lvl="1"/>
            <a:r>
              <a:rPr lang="en-US" dirty="0" smtClean="0"/>
              <a:t>As a server, the router can accept SSH client connections</a:t>
            </a:r>
          </a:p>
          <a:p>
            <a:pPr lvl="1"/>
            <a:r>
              <a:rPr lang="en-US" dirty="0" smtClean="0"/>
              <a:t>As a client, the router can connect via SSH to another SSH-enabled router</a:t>
            </a:r>
          </a:p>
          <a:p>
            <a:r>
              <a:rPr lang="en-US" sz="1800" dirty="0" smtClean="0"/>
              <a:t>Use an SSH client running on a host, such as </a:t>
            </a:r>
            <a:r>
              <a:rPr lang="en-US" sz="1800" dirty="0" err="1" smtClean="0"/>
              <a:t>PuTTY</a:t>
            </a:r>
            <a:r>
              <a:rPr lang="en-US" sz="1800" dirty="0" smtClean="0"/>
              <a:t>, </a:t>
            </a:r>
            <a:r>
              <a:rPr lang="en-US" sz="1800" dirty="0" err="1" smtClean="0"/>
              <a:t>OpenSSH</a:t>
            </a:r>
            <a:r>
              <a:rPr lang="en-US" sz="1800" dirty="0" smtClean="0"/>
              <a:t>, or </a:t>
            </a:r>
            <a:r>
              <a:rPr lang="en-US" sz="1800" dirty="0" err="1" smtClean="0"/>
              <a:t>TeraTerm</a:t>
            </a:r>
            <a:r>
              <a:rPr lang="en-US" sz="1800" dirty="0" smtClean="0"/>
              <a:t>.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480839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221393" y="2011680"/>
            <a:ext cx="8112125" cy="1259868"/>
          </a:xfrm>
        </p:spPr>
        <p:txBody>
          <a:bodyPr/>
          <a:lstStyle/>
          <a:p>
            <a:r>
              <a:rPr lang="en-US" sz="4000" dirty="0" smtClean="0"/>
              <a:t>Section 2.2:</a:t>
            </a:r>
            <a:br>
              <a:rPr lang="en-US" sz="4000" dirty="0" smtClean="0"/>
            </a:br>
            <a:r>
              <a:rPr lang="en-US" sz="4000" dirty="0" smtClean="0"/>
              <a:t>Assigning Administrative Roles</a:t>
            </a:r>
            <a:endParaRPr lang="en-US" sz="4000" dirty="0"/>
          </a:p>
        </p:txBody>
      </p:sp>
      <p:sp>
        <p:nvSpPr>
          <p:cNvPr id="5" name="Text Placeholder 6"/>
          <p:cNvSpPr txBox="1">
            <a:spLocks/>
          </p:cNvSpPr>
          <p:nvPr/>
        </p:nvSpPr>
        <p:spPr>
          <a:xfrm>
            <a:off x="419100" y="3508248"/>
            <a:ext cx="8577072" cy="202387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en-US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en-US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 smtClean="0"/>
              <a:t>Upon completion of this section, you should be able to:</a:t>
            </a:r>
          </a:p>
          <a:p>
            <a:r>
              <a:rPr lang="en-US" sz="1800" dirty="0" smtClean="0"/>
              <a:t>Configure administrative privilege levels to control command availability.</a:t>
            </a:r>
          </a:p>
          <a:p>
            <a:r>
              <a:rPr lang="en-US" sz="1800" dirty="0" smtClean="0"/>
              <a:t>Configure role-based CLI access to control command availability.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99841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2800" dirty="0" smtClean="0"/>
              <a:t>Topic 2.2.1:</a:t>
            </a:r>
            <a:br>
              <a:rPr lang="en-US" sz="2800" dirty="0" smtClean="0"/>
            </a:br>
            <a:r>
              <a:rPr lang="en-US" sz="2800" dirty="0" smtClean="0"/>
              <a:t>Configuring Privilege Levels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467103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200" dirty="0" smtClean="0"/>
              <a:t>Limiting Command Availability</a:t>
            </a:r>
            <a:endParaRPr lang="en-US" sz="3200" dirty="0"/>
          </a:p>
        </p:txBody>
      </p:sp>
      <p:sp>
        <p:nvSpPr>
          <p:cNvPr id="4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471095" y="1059705"/>
            <a:ext cx="4124265" cy="2232660"/>
          </a:xfrm>
        </p:spPr>
        <p:txBody>
          <a:bodyPr/>
          <a:lstStyle/>
          <a:p>
            <a:pPr marL="0" indent="0">
              <a:buNone/>
            </a:pPr>
            <a:r>
              <a:rPr lang="en-US" sz="1400" dirty="0" smtClean="0"/>
              <a:t>Levels of access commands:</a:t>
            </a:r>
          </a:p>
          <a:p>
            <a:r>
              <a:rPr lang="en-US" sz="1200" dirty="0" smtClean="0"/>
              <a:t>User EXEC mode (privilege level 1)</a:t>
            </a:r>
          </a:p>
          <a:p>
            <a:pPr lvl="1"/>
            <a:r>
              <a:rPr lang="en-US" sz="1100" dirty="0" smtClean="0"/>
              <a:t>Lowest EXEC mode user privileges</a:t>
            </a:r>
          </a:p>
          <a:p>
            <a:pPr lvl="1"/>
            <a:r>
              <a:rPr lang="en-US" sz="1100" dirty="0" smtClean="0"/>
              <a:t>Only user-level command available at the router&gt; prompt</a:t>
            </a:r>
          </a:p>
          <a:p>
            <a:r>
              <a:rPr lang="en-US" sz="1200" dirty="0" smtClean="0"/>
              <a:t>Privileged EXEC mode (privilege level 15)</a:t>
            </a:r>
          </a:p>
          <a:p>
            <a:pPr lvl="1"/>
            <a:r>
              <a:rPr lang="en-US" sz="1100" dirty="0" smtClean="0"/>
              <a:t>All enable-level commands at the router# prompt</a:t>
            </a:r>
            <a:endParaRPr lang="en-US" sz="11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636" y="3726354"/>
            <a:ext cx="7170417" cy="641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Placeholder 1"/>
          <p:cNvSpPr txBox="1">
            <a:spLocks/>
          </p:cNvSpPr>
          <p:nvPr/>
        </p:nvSpPr>
        <p:spPr>
          <a:xfrm>
            <a:off x="184331" y="1059705"/>
            <a:ext cx="4341949" cy="20618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en-US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en-US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1400" dirty="0" smtClean="0"/>
              <a:t>Privilege levels:</a:t>
            </a:r>
          </a:p>
          <a:p>
            <a:r>
              <a:rPr lang="en-US" sz="1200" dirty="0" smtClean="0"/>
              <a:t>Level 0: Predefined for user-level access privileges.</a:t>
            </a:r>
          </a:p>
          <a:p>
            <a:r>
              <a:rPr lang="en-US" sz="1200" dirty="0" smtClean="0"/>
              <a:t>Level 1: Default level for login with the router prompt.</a:t>
            </a:r>
          </a:p>
          <a:p>
            <a:r>
              <a:rPr lang="en-US" sz="1200" dirty="0" smtClean="0"/>
              <a:t>Level 2-14: May be customized for user-level privileges.</a:t>
            </a:r>
          </a:p>
          <a:p>
            <a:r>
              <a:rPr lang="en-US" sz="1200" dirty="0" smtClean="0"/>
              <a:t>Level 15: Reserved for the enable mode privileges.</a:t>
            </a:r>
            <a:endParaRPr lang="en-US" sz="1200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4352858" y="1059705"/>
            <a:ext cx="0" cy="2061867"/>
          </a:xfrm>
          <a:prstGeom prst="line">
            <a:avLst/>
          </a:prstGeom>
          <a:ln w="19050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1" name="Text Placeholder 6"/>
          <p:cNvSpPr txBox="1">
            <a:spLocks/>
          </p:cNvSpPr>
          <p:nvPr/>
        </p:nvSpPr>
        <p:spPr>
          <a:xfrm>
            <a:off x="528636" y="3403539"/>
            <a:ext cx="5995987" cy="35509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en-US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en-US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 smtClean="0"/>
              <a:t>Privilege Level Syntax</a:t>
            </a:r>
            <a:endParaRPr lang="en-US" sz="18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365760" y="3121572"/>
            <a:ext cx="8328660" cy="15240"/>
          </a:xfrm>
          <a:prstGeom prst="line">
            <a:avLst/>
          </a:prstGeom>
          <a:ln w="19050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636" y="4368229"/>
            <a:ext cx="7112250" cy="19131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65238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200" dirty="0" smtClean="0"/>
              <a:t>Configuring and Assigning Privilege Levels</a:t>
            </a:r>
            <a:endParaRPr lang="en-US" sz="3200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575" y="1728788"/>
            <a:ext cx="8324850" cy="3400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28595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200" dirty="0" smtClean="0"/>
              <a:t>Limitations of Privilege Levels</a:t>
            </a:r>
            <a:endParaRPr lang="en-US" sz="3200" dirty="0"/>
          </a:p>
        </p:txBody>
      </p:sp>
      <p:sp>
        <p:nvSpPr>
          <p:cNvPr id="3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26720" y="1344168"/>
            <a:ext cx="7604760" cy="4965192"/>
          </a:xfrm>
        </p:spPr>
        <p:txBody>
          <a:bodyPr/>
          <a:lstStyle/>
          <a:p>
            <a:r>
              <a:rPr lang="en-US" sz="1800" dirty="0" smtClean="0"/>
              <a:t>No access control to specific interfaces, ports, logical interfaces, and slots on a router</a:t>
            </a:r>
          </a:p>
          <a:p>
            <a:r>
              <a:rPr lang="en-US" sz="1800" dirty="0" smtClean="0"/>
              <a:t>Commands available at lower privilege levels are always executable at higher privilege levels</a:t>
            </a:r>
          </a:p>
          <a:p>
            <a:r>
              <a:rPr lang="en-US" sz="1800" dirty="0" smtClean="0"/>
              <a:t>Commands specifically set at higher privilege levels are not available for lower privilege users</a:t>
            </a:r>
          </a:p>
          <a:p>
            <a:r>
              <a:rPr lang="en-US" sz="1800" dirty="0" smtClean="0"/>
              <a:t>Assigning a command with multiple keywords allows access to all commands that use those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295866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221393" y="2034540"/>
            <a:ext cx="8112125" cy="711228"/>
          </a:xfrm>
        </p:spPr>
        <p:txBody>
          <a:bodyPr/>
          <a:lstStyle/>
          <a:p>
            <a:r>
              <a:rPr lang="en-US" sz="4000" dirty="0" smtClean="0"/>
              <a:t>Section 2.1:</a:t>
            </a:r>
            <a:br>
              <a:rPr lang="en-US" sz="4000" dirty="0" smtClean="0"/>
            </a:br>
            <a:r>
              <a:rPr lang="en-US" sz="4000" dirty="0" smtClean="0"/>
              <a:t>Securing Device Access</a:t>
            </a:r>
            <a:endParaRPr lang="en-US" sz="4000" dirty="0"/>
          </a:p>
        </p:txBody>
      </p:sp>
      <p:sp>
        <p:nvSpPr>
          <p:cNvPr id="5" name="Text Placeholder 6"/>
          <p:cNvSpPr txBox="1">
            <a:spLocks/>
          </p:cNvSpPr>
          <p:nvPr/>
        </p:nvSpPr>
        <p:spPr>
          <a:xfrm>
            <a:off x="419100" y="2967228"/>
            <a:ext cx="8577072" cy="202387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en-US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en-US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 smtClean="0"/>
              <a:t>Upon completion of this section, you should be able to:</a:t>
            </a:r>
          </a:p>
          <a:p>
            <a:r>
              <a:rPr lang="en-US" sz="1800" dirty="0" smtClean="0"/>
              <a:t>Explain how to secure a network perimeter.</a:t>
            </a:r>
          </a:p>
          <a:p>
            <a:r>
              <a:rPr lang="en-US" sz="1800" dirty="0" smtClean="0"/>
              <a:t>Configure  secure administrative access to Cisco routers.</a:t>
            </a:r>
          </a:p>
          <a:p>
            <a:r>
              <a:rPr lang="en-US" sz="1800" dirty="0" smtClean="0"/>
              <a:t>Configure enhanced security for virtual logins.</a:t>
            </a:r>
          </a:p>
          <a:p>
            <a:r>
              <a:rPr lang="en-US" sz="1800" dirty="0" smtClean="0"/>
              <a:t>Configure an SSH daemon for secure remote management.</a:t>
            </a:r>
          </a:p>
        </p:txBody>
      </p:sp>
    </p:spTree>
    <p:extLst>
      <p:ext uri="{BB962C8B-B14F-4D97-AF65-F5344CB8AC3E}">
        <p14:creationId xmlns:p14="http://schemas.microsoft.com/office/powerpoint/2010/main" val="3076075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2800" dirty="0" smtClean="0"/>
              <a:t>Topic 2.2.2:</a:t>
            </a:r>
            <a:br>
              <a:rPr lang="en-US" sz="2800" dirty="0" smtClean="0"/>
            </a:br>
            <a:r>
              <a:rPr lang="en-US" sz="2800" dirty="0" smtClean="0"/>
              <a:t>Configuring Role-Based CLI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822284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200" dirty="0" smtClean="0"/>
              <a:t>Role-Based CLI Access</a:t>
            </a:r>
            <a:endParaRPr lang="en-US" sz="3200" dirty="0"/>
          </a:p>
        </p:txBody>
      </p:sp>
      <p:sp>
        <p:nvSpPr>
          <p:cNvPr id="3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26720" y="1344168"/>
            <a:ext cx="7604760" cy="4965192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 smtClean="0"/>
              <a:t>For example:</a:t>
            </a:r>
          </a:p>
          <a:p>
            <a:r>
              <a:rPr lang="en-US" sz="1800" dirty="0" smtClean="0"/>
              <a:t>Security operator privileges</a:t>
            </a:r>
          </a:p>
          <a:p>
            <a:pPr lvl="1"/>
            <a:r>
              <a:rPr lang="en-US" sz="1400" dirty="0" smtClean="0"/>
              <a:t>Configure AAA</a:t>
            </a:r>
          </a:p>
          <a:p>
            <a:pPr lvl="1"/>
            <a:r>
              <a:rPr lang="en-US" sz="1400" dirty="0" smtClean="0"/>
              <a:t>Issue 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show</a:t>
            </a:r>
            <a:r>
              <a:rPr lang="en-US" sz="1400" dirty="0" smtClean="0"/>
              <a:t> commands</a:t>
            </a:r>
          </a:p>
          <a:p>
            <a:pPr lvl="1"/>
            <a:r>
              <a:rPr lang="en-US" sz="1400" dirty="0" smtClean="0"/>
              <a:t>Configure firewall</a:t>
            </a:r>
          </a:p>
          <a:p>
            <a:pPr lvl="1"/>
            <a:r>
              <a:rPr lang="en-US" sz="1400" dirty="0" smtClean="0"/>
              <a:t>Configure IDS/IPS</a:t>
            </a:r>
          </a:p>
          <a:p>
            <a:pPr lvl="1"/>
            <a:r>
              <a:rPr lang="en-US" sz="1400" dirty="0" smtClean="0"/>
              <a:t>Configure </a:t>
            </a:r>
            <a:r>
              <a:rPr lang="en-US" sz="1400" dirty="0" err="1" smtClean="0"/>
              <a:t>NetFlow</a:t>
            </a:r>
            <a:endParaRPr lang="en-US" sz="1400" dirty="0" smtClean="0"/>
          </a:p>
          <a:p>
            <a:r>
              <a:rPr lang="en-US" sz="1800" dirty="0" smtClean="0"/>
              <a:t>WAN engineer privileges</a:t>
            </a:r>
          </a:p>
          <a:p>
            <a:pPr lvl="1"/>
            <a:r>
              <a:rPr lang="en-US" sz="1400" dirty="0" smtClean="0"/>
              <a:t>Configure routing</a:t>
            </a:r>
          </a:p>
          <a:p>
            <a:pPr lvl="1"/>
            <a:r>
              <a:rPr lang="en-US" sz="1400" dirty="0" smtClean="0"/>
              <a:t>Configure interfaces</a:t>
            </a:r>
          </a:p>
          <a:p>
            <a:pPr lvl="1"/>
            <a:r>
              <a:rPr lang="en-US" sz="1400" dirty="0" smtClean="0"/>
              <a:t>Issue 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show</a:t>
            </a:r>
            <a:r>
              <a:rPr lang="en-US" sz="1400" dirty="0" smtClean="0"/>
              <a:t> commands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611005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200" dirty="0" smtClean="0"/>
              <a:t>Role-Based Views</a:t>
            </a:r>
            <a:endParaRPr lang="en-US" sz="320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725" y="1309688"/>
            <a:ext cx="7448550" cy="446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32191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200" dirty="0" smtClean="0"/>
              <a:t>Configuring Role-Based Views</a:t>
            </a:r>
            <a:endParaRPr lang="en-US" sz="3200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855" y="1356360"/>
            <a:ext cx="649605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855" y="2629853"/>
            <a:ext cx="6496050" cy="71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855" y="3935730"/>
            <a:ext cx="6505575" cy="72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1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855" y="5213985"/>
            <a:ext cx="6515100" cy="89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Placeholder 6"/>
          <p:cNvSpPr txBox="1">
            <a:spLocks/>
          </p:cNvSpPr>
          <p:nvPr/>
        </p:nvSpPr>
        <p:spPr>
          <a:xfrm>
            <a:off x="744855" y="1039368"/>
            <a:ext cx="5995987" cy="35509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en-US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en-US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 smtClean="0"/>
              <a:t>Step 1</a:t>
            </a:r>
            <a:endParaRPr lang="en-US" sz="18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Text Placeholder 6"/>
          <p:cNvSpPr txBox="1">
            <a:spLocks/>
          </p:cNvSpPr>
          <p:nvPr/>
        </p:nvSpPr>
        <p:spPr>
          <a:xfrm>
            <a:off x="744855" y="2312861"/>
            <a:ext cx="5995987" cy="35509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en-US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en-US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 smtClean="0"/>
              <a:t>Step 2</a:t>
            </a:r>
            <a:endParaRPr lang="en-US" sz="18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Text Placeholder 6"/>
          <p:cNvSpPr txBox="1">
            <a:spLocks/>
          </p:cNvSpPr>
          <p:nvPr/>
        </p:nvSpPr>
        <p:spPr>
          <a:xfrm>
            <a:off x="744854" y="3611118"/>
            <a:ext cx="5995987" cy="35509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en-US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en-US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 smtClean="0"/>
              <a:t>Step 3</a:t>
            </a:r>
            <a:endParaRPr lang="en-US" sz="18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Text Placeholder 6"/>
          <p:cNvSpPr txBox="1">
            <a:spLocks/>
          </p:cNvSpPr>
          <p:nvPr/>
        </p:nvSpPr>
        <p:spPr>
          <a:xfrm>
            <a:off x="744853" y="4889373"/>
            <a:ext cx="5995987" cy="35509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en-US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en-US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 smtClean="0"/>
              <a:t>Step 4</a:t>
            </a:r>
            <a:endParaRPr lang="en-US" sz="18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6288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200" dirty="0" smtClean="0"/>
              <a:t>Configuring Role-Based CLI </a:t>
            </a:r>
            <a:r>
              <a:rPr lang="en-US" sz="3200" dirty="0" err="1" smtClean="0"/>
              <a:t>Superviews</a:t>
            </a:r>
            <a:endParaRPr lang="en-US" sz="3200"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" y="1703070"/>
            <a:ext cx="6477000" cy="72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" y="3201353"/>
            <a:ext cx="6496050" cy="71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4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" y="4692968"/>
            <a:ext cx="6496050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Placeholder 6"/>
          <p:cNvSpPr txBox="1">
            <a:spLocks/>
          </p:cNvSpPr>
          <p:nvPr/>
        </p:nvSpPr>
        <p:spPr>
          <a:xfrm>
            <a:off x="502920" y="1386078"/>
            <a:ext cx="5995987" cy="35509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en-US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en-US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 smtClean="0"/>
              <a:t>Step 1</a:t>
            </a:r>
            <a:endParaRPr lang="en-US" sz="18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xt Placeholder 6"/>
          <p:cNvSpPr txBox="1">
            <a:spLocks/>
          </p:cNvSpPr>
          <p:nvPr/>
        </p:nvSpPr>
        <p:spPr>
          <a:xfrm>
            <a:off x="502920" y="2884361"/>
            <a:ext cx="5995987" cy="35509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en-US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en-US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 smtClean="0"/>
              <a:t>Step 2</a:t>
            </a:r>
            <a:endParaRPr lang="en-US" sz="18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Text Placeholder 6"/>
          <p:cNvSpPr txBox="1">
            <a:spLocks/>
          </p:cNvSpPr>
          <p:nvPr/>
        </p:nvSpPr>
        <p:spPr>
          <a:xfrm>
            <a:off x="502920" y="4383596"/>
            <a:ext cx="5995987" cy="35509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en-US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en-US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 smtClean="0"/>
              <a:t>Step 3</a:t>
            </a:r>
            <a:endParaRPr lang="en-US" sz="18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1416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200" dirty="0" smtClean="0"/>
              <a:t>Verify Role-Based CLI Views</a:t>
            </a:r>
            <a:endParaRPr lang="en-US" sz="3200" dirty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25" y="1686878"/>
            <a:ext cx="8210550" cy="420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 Placeholder 6"/>
          <p:cNvSpPr txBox="1">
            <a:spLocks/>
          </p:cNvSpPr>
          <p:nvPr/>
        </p:nvSpPr>
        <p:spPr>
          <a:xfrm>
            <a:off x="466725" y="1392936"/>
            <a:ext cx="5995987" cy="35509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en-US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en-US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 smtClean="0"/>
              <a:t>Enable Root View and Verify All Views</a:t>
            </a:r>
            <a:endParaRPr lang="en-US" sz="18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9749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221393" y="2019300"/>
            <a:ext cx="8112125" cy="1206528"/>
          </a:xfrm>
        </p:spPr>
        <p:txBody>
          <a:bodyPr/>
          <a:lstStyle/>
          <a:p>
            <a:r>
              <a:rPr lang="en-US" sz="4000" dirty="0" smtClean="0"/>
              <a:t>Section 2.3:</a:t>
            </a:r>
            <a:br>
              <a:rPr lang="en-US" sz="4000" dirty="0" smtClean="0"/>
            </a:br>
            <a:r>
              <a:rPr lang="en-US" sz="4000" dirty="0" smtClean="0"/>
              <a:t>Monitoring and Managing Devices</a:t>
            </a:r>
            <a:endParaRPr lang="en-US" sz="4000" dirty="0"/>
          </a:p>
        </p:txBody>
      </p:sp>
      <p:sp>
        <p:nvSpPr>
          <p:cNvPr id="5" name="Text Placeholder 6"/>
          <p:cNvSpPr txBox="1">
            <a:spLocks/>
          </p:cNvSpPr>
          <p:nvPr/>
        </p:nvSpPr>
        <p:spPr>
          <a:xfrm>
            <a:off x="419100" y="3363468"/>
            <a:ext cx="8442960" cy="278587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en-US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en-US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 smtClean="0"/>
              <a:t>Upon completion of this section, you should be able to:</a:t>
            </a:r>
          </a:p>
          <a:p>
            <a:r>
              <a:rPr lang="en-US" sz="1800" dirty="0" smtClean="0"/>
              <a:t>Use the Cisco IOS resilient configuration feature to secure the Cisco IOS image and configuration files.</a:t>
            </a:r>
          </a:p>
          <a:p>
            <a:r>
              <a:rPr lang="en-US" sz="1800" dirty="0" smtClean="0"/>
              <a:t>Compare in-band and out-of band management access.</a:t>
            </a:r>
          </a:p>
          <a:p>
            <a:r>
              <a:rPr lang="en-US" sz="1800" dirty="0" smtClean="0"/>
              <a:t>Configure syslog to log system events.</a:t>
            </a:r>
          </a:p>
          <a:p>
            <a:r>
              <a:rPr lang="en-US" sz="1800" dirty="0" smtClean="0"/>
              <a:t>Configure secure SNMPv3 access using ACL</a:t>
            </a:r>
          </a:p>
          <a:p>
            <a:r>
              <a:rPr lang="en-US" sz="1800" dirty="0" smtClean="0"/>
              <a:t>Configure NTP to enable accurate </a:t>
            </a:r>
            <a:r>
              <a:rPr lang="en-US" sz="1800" dirty="0" err="1" smtClean="0"/>
              <a:t>timestamping</a:t>
            </a:r>
            <a:r>
              <a:rPr lang="en-US" sz="1800" dirty="0" smtClean="0"/>
              <a:t> between all devices.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827638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2800" dirty="0" smtClean="0"/>
              <a:t>Topic 2.3.1:</a:t>
            </a:r>
            <a:br>
              <a:rPr lang="en-US" sz="2800" dirty="0" smtClean="0"/>
            </a:br>
            <a:r>
              <a:rPr lang="en-US" sz="2800" dirty="0" smtClean="0"/>
              <a:t>Securing Cisco IOS Image and Configuration Files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620414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200" dirty="0" smtClean="0"/>
              <a:t>Cisco IOS Resilient Configuration Feature</a:t>
            </a:r>
            <a:endParaRPr lang="en-US" sz="3200" dirty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3538" y="1719263"/>
            <a:ext cx="5876925" cy="3419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44532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200" dirty="0" smtClean="0"/>
              <a:t>Enabling the IOS Image Resilience Feature</a:t>
            </a:r>
            <a:endParaRPr lang="en-US" sz="3200" dirty="0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50" y="1070610"/>
            <a:ext cx="83439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27089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2800" dirty="0" smtClean="0"/>
              <a:t>Topic 2.1.1:</a:t>
            </a:r>
            <a:br>
              <a:rPr lang="en-US" sz="2800" dirty="0" smtClean="0"/>
            </a:br>
            <a:r>
              <a:rPr lang="en-US" sz="2800" dirty="0" smtClean="0"/>
              <a:t>Securing the Edge Router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497446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200" dirty="0" smtClean="0"/>
              <a:t>The Primary </a:t>
            </a:r>
            <a:r>
              <a:rPr lang="en-US" sz="3200" dirty="0" err="1" smtClean="0"/>
              <a:t>Bootset</a:t>
            </a:r>
            <a:r>
              <a:rPr lang="en-US" sz="3200" dirty="0" smtClean="0"/>
              <a:t> Image</a:t>
            </a:r>
            <a:endParaRPr lang="en-US" sz="3200" dirty="0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300" y="1030605"/>
            <a:ext cx="7391400" cy="531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31557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200" dirty="0" smtClean="0"/>
              <a:t>Configuring Secure Copy</a:t>
            </a:r>
            <a:endParaRPr lang="en-US" sz="3200" dirty="0"/>
          </a:p>
        </p:txBody>
      </p:sp>
      <p:sp>
        <p:nvSpPr>
          <p:cNvPr id="3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26720" y="1344168"/>
            <a:ext cx="7604760" cy="3136392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 smtClean="0"/>
              <a:t>Configure the router for server-side SCP with local AAA: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 smtClean="0"/>
              <a:t>Configure SSH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 smtClean="0"/>
              <a:t>Configure at least one user with privilege level 15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 smtClean="0"/>
              <a:t>Enable AAA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 smtClean="0"/>
              <a:t>Specify that the local database is to be used for authentication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 smtClean="0"/>
              <a:t>Configure command authorization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 smtClean="0"/>
              <a:t>Enable SCP server-side functionality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073792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200" dirty="0" smtClean="0"/>
              <a:t>Recovering a Router Password</a:t>
            </a:r>
            <a:endParaRPr lang="en-US" sz="3200" dirty="0"/>
          </a:p>
        </p:txBody>
      </p:sp>
      <p:sp>
        <p:nvSpPr>
          <p:cNvPr id="3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26720" y="1100328"/>
            <a:ext cx="7604760" cy="3136392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sz="1400" dirty="0" smtClean="0"/>
              <a:t>Connect to the console port.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 smtClean="0"/>
              <a:t>Record the configuration register setting.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 smtClean="0"/>
              <a:t>Power cycle the router.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 smtClean="0"/>
              <a:t>Issue the break sequence.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 smtClean="0"/>
              <a:t>Change the default configuration register with the </a:t>
            </a:r>
            <a:r>
              <a:rPr lang="en-US" sz="1400" dirty="0" err="1" smtClean="0"/>
              <a:t>confreg</a:t>
            </a:r>
            <a:r>
              <a:rPr lang="en-US" sz="1400" dirty="0" smtClean="0"/>
              <a:t> 0x2142 command.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 smtClean="0"/>
              <a:t>Reboot the router.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 smtClean="0"/>
              <a:t>Press Ctrl-C to skip the initial setup procedure.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 smtClean="0"/>
              <a:t>Put the router into privileged EXEC mode.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 smtClean="0"/>
              <a:t>Copy the startup configuration to the running configuration.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 smtClean="0"/>
              <a:t>Verify the configuration.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 smtClean="0"/>
              <a:t>Change the enable secret password.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 smtClean="0"/>
              <a:t>Enable all interfaces.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 smtClean="0"/>
              <a:t>Change the </a:t>
            </a:r>
            <a:r>
              <a:rPr lang="en-US" sz="1400" dirty="0" err="1" smtClean="0"/>
              <a:t>config</a:t>
            </a:r>
            <a:r>
              <a:rPr lang="en-US" sz="1400" dirty="0" smtClean="0"/>
              <a:t>-register with the </a:t>
            </a:r>
            <a:r>
              <a:rPr lang="en-US" sz="1400" dirty="0" err="1" smtClean="0"/>
              <a:t>config</a:t>
            </a:r>
            <a:r>
              <a:rPr lang="en-US" sz="1400" dirty="0" smtClean="0"/>
              <a:t>-register </a:t>
            </a:r>
            <a:r>
              <a:rPr lang="en-US" sz="1400" dirty="0" err="1" smtClean="0"/>
              <a:t>configuration_register_setting</a:t>
            </a:r>
            <a:r>
              <a:rPr lang="en-US" sz="1400" dirty="0" smtClean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 smtClean="0"/>
              <a:t>Save the configuration changes.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850117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200" dirty="0" smtClean="0"/>
              <a:t>Password Recovery</a:t>
            </a:r>
            <a:endParaRPr lang="en-US" sz="3200" dirty="0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899" y="1125276"/>
            <a:ext cx="4711065" cy="1625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0980" y="2908356"/>
            <a:ext cx="4711065" cy="1625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4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" y="4671059"/>
            <a:ext cx="4711064" cy="16330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Placeholder 6"/>
          <p:cNvSpPr txBox="1">
            <a:spLocks/>
          </p:cNvSpPr>
          <p:nvPr/>
        </p:nvSpPr>
        <p:spPr>
          <a:xfrm>
            <a:off x="5242560" y="5197652"/>
            <a:ext cx="3529965" cy="57988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en-US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en-US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 smtClean="0"/>
              <a:t>Password Recovery Functionality is Disabled</a:t>
            </a:r>
            <a:endParaRPr lang="en-US" sz="18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xt Placeholder 6"/>
          <p:cNvSpPr txBox="1">
            <a:spLocks/>
          </p:cNvSpPr>
          <p:nvPr/>
        </p:nvSpPr>
        <p:spPr>
          <a:xfrm>
            <a:off x="342900" y="3490241"/>
            <a:ext cx="3529965" cy="35509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en-US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en-US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 smtClean="0"/>
              <a:t>No Service Password Recovery</a:t>
            </a:r>
            <a:endParaRPr lang="en-US" sz="18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Text Placeholder 6"/>
          <p:cNvSpPr txBox="1">
            <a:spLocks/>
          </p:cNvSpPr>
          <p:nvPr/>
        </p:nvSpPr>
        <p:spPr>
          <a:xfrm>
            <a:off x="5212080" y="1660398"/>
            <a:ext cx="3529965" cy="35509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en-US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en-US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 smtClean="0"/>
              <a:t>Disable Password Recovery</a:t>
            </a:r>
            <a:endParaRPr lang="en-US" sz="18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8867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2800" dirty="0" smtClean="0"/>
              <a:t>Topic 2.3.2:</a:t>
            </a:r>
            <a:br>
              <a:rPr lang="en-US" sz="2800" dirty="0" smtClean="0"/>
            </a:br>
            <a:r>
              <a:rPr lang="en-US" sz="2800" dirty="0" smtClean="0"/>
              <a:t>Secure Management and Reporting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232747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200" dirty="0" smtClean="0"/>
              <a:t>Determining the Type of Management Access</a:t>
            </a:r>
            <a:endParaRPr lang="en-US" sz="3200" dirty="0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061" y="1214225"/>
            <a:ext cx="5278755" cy="2002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4819" y="3361561"/>
            <a:ext cx="4211955" cy="30078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Placeholder 6"/>
          <p:cNvSpPr txBox="1">
            <a:spLocks/>
          </p:cNvSpPr>
          <p:nvPr/>
        </p:nvSpPr>
        <p:spPr>
          <a:xfrm>
            <a:off x="5778816" y="1272373"/>
            <a:ext cx="3007044" cy="188663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en-US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en-US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dirty="0" smtClean="0"/>
              <a:t>In-Band Management:</a:t>
            </a:r>
          </a:p>
          <a:p>
            <a:r>
              <a:rPr lang="en-US" sz="1200" dirty="0" smtClean="0">
                <a:cs typeface="Courier New" panose="02070309020205020404" pitchFamily="49" charset="0"/>
              </a:rPr>
              <a:t>Apply only to devices that need to be managed or monitored</a:t>
            </a:r>
          </a:p>
          <a:p>
            <a:r>
              <a:rPr lang="en-US" sz="1200" dirty="0" smtClean="0">
                <a:cs typeface="Courier New" panose="02070309020205020404" pitchFamily="49" charset="0"/>
              </a:rPr>
              <a:t>Use IPsec, SSH, or SSL when possible</a:t>
            </a:r>
          </a:p>
          <a:p>
            <a:r>
              <a:rPr lang="en-US" sz="1200" dirty="0" smtClean="0">
                <a:cs typeface="Courier New" panose="02070309020205020404" pitchFamily="49" charset="0"/>
              </a:rPr>
              <a:t>Decide whether the management channel need to be open at all time</a:t>
            </a:r>
          </a:p>
        </p:txBody>
      </p:sp>
      <p:sp>
        <p:nvSpPr>
          <p:cNvPr id="6" name="Text Placeholder 6"/>
          <p:cNvSpPr txBox="1">
            <a:spLocks/>
          </p:cNvSpPr>
          <p:nvPr/>
        </p:nvSpPr>
        <p:spPr>
          <a:xfrm>
            <a:off x="960120" y="4220120"/>
            <a:ext cx="3314699" cy="129068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en-US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en-US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dirty="0" smtClean="0"/>
              <a:t>Out-of-Band (OOB) Management:</a:t>
            </a:r>
          </a:p>
          <a:p>
            <a:r>
              <a:rPr lang="en-US" sz="1200" dirty="0" smtClean="0">
                <a:cs typeface="Courier New" panose="02070309020205020404" pitchFamily="49" charset="0"/>
              </a:rPr>
              <a:t>Provide highest level of security</a:t>
            </a:r>
          </a:p>
          <a:p>
            <a:r>
              <a:rPr lang="en-US" sz="1200" dirty="0" smtClean="0">
                <a:cs typeface="Courier New" panose="02070309020205020404" pitchFamily="49" charset="0"/>
              </a:rPr>
              <a:t>Mitigate the risk of passing management protocols over the production network</a:t>
            </a:r>
          </a:p>
        </p:txBody>
      </p:sp>
    </p:spTree>
    <p:extLst>
      <p:ext uri="{BB962C8B-B14F-4D97-AF65-F5344CB8AC3E}">
        <p14:creationId xmlns:p14="http://schemas.microsoft.com/office/powerpoint/2010/main" val="59968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2800" dirty="0" smtClean="0"/>
              <a:t>Topic 2.3.3:</a:t>
            </a:r>
            <a:br>
              <a:rPr lang="en-US" sz="2800" dirty="0" smtClean="0"/>
            </a:br>
            <a:r>
              <a:rPr lang="en-US" sz="2800" dirty="0" smtClean="0"/>
              <a:t>Using Syslog for Network Security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834837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200" dirty="0" smtClean="0"/>
              <a:t>Introduction to Syslog</a:t>
            </a:r>
            <a:endParaRPr lang="en-US" sz="3200" dirty="0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2625" y="1757363"/>
            <a:ext cx="5238750" cy="3343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9016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Syslog Operation</a:t>
            </a:r>
            <a:endParaRPr lang="en-US" sz="3200" dirty="0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115" y="1183474"/>
            <a:ext cx="7303770" cy="50649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31412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Syslog Message</a:t>
            </a:r>
            <a:endParaRPr lang="en-US" sz="3200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79" y="1561847"/>
            <a:ext cx="5222169" cy="16785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79" y="3867685"/>
            <a:ext cx="5073967" cy="2493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Placeholder 6"/>
          <p:cNvSpPr txBox="1">
            <a:spLocks/>
          </p:cNvSpPr>
          <p:nvPr/>
        </p:nvSpPr>
        <p:spPr>
          <a:xfrm>
            <a:off x="502920" y="1264158"/>
            <a:ext cx="5995987" cy="35509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en-US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en-US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 smtClean="0"/>
              <a:t>Security Levels</a:t>
            </a:r>
            <a:endParaRPr lang="en-US" sz="18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Text Placeholder 6"/>
          <p:cNvSpPr txBox="1">
            <a:spLocks/>
          </p:cNvSpPr>
          <p:nvPr/>
        </p:nvSpPr>
        <p:spPr>
          <a:xfrm>
            <a:off x="601979" y="3573326"/>
            <a:ext cx="5995987" cy="35509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en-US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en-US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 smtClean="0"/>
              <a:t>Example Severity Levels</a:t>
            </a:r>
            <a:endParaRPr lang="en-US" sz="18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3999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Securing the Network Infrastructure</a:t>
            </a:r>
            <a:endParaRPr lang="en-US" sz="32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341" y="1148570"/>
            <a:ext cx="7493318" cy="5088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25658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Syslog Message (Cont.)</a:t>
            </a:r>
            <a:endParaRPr lang="en-US" sz="3200" dirty="0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25" y="1251585"/>
            <a:ext cx="8286750" cy="4781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14287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Syslog Systems</a:t>
            </a:r>
            <a:endParaRPr lang="en-US" sz="3200" dirty="0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378" y="1041569"/>
            <a:ext cx="7675245" cy="52163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41218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200" dirty="0" smtClean="0"/>
              <a:t>Configuring System Logging</a:t>
            </a:r>
            <a:endParaRPr lang="en-US" sz="3200" dirty="0"/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83" y="1542098"/>
            <a:ext cx="7610475" cy="771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4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83" y="2843213"/>
            <a:ext cx="7572375" cy="79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4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83" y="4098608"/>
            <a:ext cx="7620000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49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83" y="5386388"/>
            <a:ext cx="7620000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Placeholder 6"/>
          <p:cNvSpPr txBox="1">
            <a:spLocks/>
          </p:cNvSpPr>
          <p:nvPr/>
        </p:nvSpPr>
        <p:spPr>
          <a:xfrm>
            <a:off x="502920" y="1264158"/>
            <a:ext cx="5995987" cy="35509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en-US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en-US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 smtClean="0"/>
              <a:t>Step 1</a:t>
            </a:r>
            <a:endParaRPr lang="en-US" sz="18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Text Placeholder 6"/>
          <p:cNvSpPr txBox="1">
            <a:spLocks/>
          </p:cNvSpPr>
          <p:nvPr/>
        </p:nvSpPr>
        <p:spPr>
          <a:xfrm>
            <a:off x="502919" y="2526221"/>
            <a:ext cx="5995987" cy="35509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en-US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en-US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 smtClean="0"/>
              <a:t>Step 2 (optional)</a:t>
            </a:r>
            <a:endParaRPr lang="en-US" sz="18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Text Placeholder 6"/>
          <p:cNvSpPr txBox="1">
            <a:spLocks/>
          </p:cNvSpPr>
          <p:nvPr/>
        </p:nvSpPr>
        <p:spPr>
          <a:xfrm>
            <a:off x="507683" y="3793808"/>
            <a:ext cx="5995987" cy="35509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en-US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en-US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 smtClean="0"/>
              <a:t>Step 3</a:t>
            </a:r>
            <a:endParaRPr lang="en-US" sz="18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Text Placeholder 6"/>
          <p:cNvSpPr txBox="1">
            <a:spLocks/>
          </p:cNvSpPr>
          <p:nvPr/>
        </p:nvSpPr>
        <p:spPr>
          <a:xfrm>
            <a:off x="502918" y="5069396"/>
            <a:ext cx="5995987" cy="35509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en-US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en-US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 smtClean="0"/>
              <a:t>Step 4</a:t>
            </a:r>
            <a:endParaRPr lang="en-US" sz="18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2193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2800" dirty="0" smtClean="0"/>
              <a:t>Topic 2.3.4:</a:t>
            </a:r>
            <a:br>
              <a:rPr lang="en-US" sz="2800" dirty="0" smtClean="0"/>
            </a:br>
            <a:r>
              <a:rPr lang="en-US" sz="2800" dirty="0" smtClean="0"/>
              <a:t>Using SNMP for Network Security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51290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200" dirty="0" smtClean="0"/>
              <a:t>Introduction to SNMP</a:t>
            </a:r>
            <a:endParaRPr lang="en-US" sz="3200" dirty="0"/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1613" y="1178243"/>
            <a:ext cx="6200775" cy="4943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08887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200" dirty="0" smtClean="0"/>
              <a:t>Management Information Base</a:t>
            </a:r>
            <a:endParaRPr lang="en-US" sz="3200" dirty="0"/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3988" y="1212533"/>
            <a:ext cx="6296025" cy="5057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 Placeholder 6"/>
          <p:cNvSpPr txBox="1">
            <a:spLocks/>
          </p:cNvSpPr>
          <p:nvPr/>
        </p:nvSpPr>
        <p:spPr>
          <a:xfrm>
            <a:off x="1423989" y="1264158"/>
            <a:ext cx="1654492" cy="35509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en-US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en-US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 smtClean="0">
                <a:solidFill>
                  <a:schemeClr val="bg1"/>
                </a:solidFill>
              </a:rPr>
              <a:t>Cisco MIB Hierarchy</a:t>
            </a:r>
            <a:endParaRPr lang="en-US" sz="1800" b="1" dirty="0" smtClean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244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SNMP Versions</a:t>
            </a:r>
            <a:endParaRPr lang="en-US" dirty="0"/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6388" y="1771650"/>
            <a:ext cx="5991225" cy="331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70292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845718" cy="838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SNMP Vulnerabilities</a:t>
            </a:r>
            <a:endParaRPr lang="en-US" sz="3200" dirty="0"/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900" y="1101197"/>
            <a:ext cx="6934200" cy="51043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70561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845718" cy="838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SNMPv3</a:t>
            </a:r>
            <a:endParaRPr lang="en-US" sz="3200" dirty="0"/>
          </a:p>
        </p:txBody>
      </p:sp>
      <p:grpSp>
        <p:nvGrpSpPr>
          <p:cNvPr id="3" name="Group 2"/>
          <p:cNvGrpSpPr/>
          <p:nvPr/>
        </p:nvGrpSpPr>
        <p:grpSpPr>
          <a:xfrm>
            <a:off x="525780" y="1042988"/>
            <a:ext cx="6878003" cy="3438169"/>
            <a:chOff x="631508" y="1462088"/>
            <a:chExt cx="7869555" cy="3933825"/>
          </a:xfrm>
        </p:grpSpPr>
        <p:pic>
          <p:nvPicPr>
            <p:cNvPr id="36866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2938" y="1462088"/>
              <a:ext cx="7858125" cy="3933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" name="Text Placeholder 6"/>
            <p:cNvSpPr txBox="1">
              <a:spLocks/>
            </p:cNvSpPr>
            <p:nvPr/>
          </p:nvSpPr>
          <p:spPr>
            <a:xfrm>
              <a:off x="631508" y="1619250"/>
              <a:ext cx="4793931" cy="1268730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5000"/>
                </a:lnSpc>
                <a:spcBef>
                  <a:spcPts val="1440"/>
                </a:spcBef>
                <a:buClr>
                  <a:srgbClr val="493B93"/>
                </a:buClr>
                <a:buSzPct val="90000"/>
                <a:buFont typeface="Arial" pitchFamily="34" charset="0"/>
                <a:buChar char="•"/>
                <a:tabLst/>
                <a:defRPr lang="en-US" sz="2200" kern="1200" dirty="0" smtClean="0">
                  <a:solidFill>
                    <a:srgbClr val="435153"/>
                  </a:solidFill>
                  <a:latin typeface="+mj-lt"/>
                  <a:ea typeface="+mn-ea"/>
                  <a:cs typeface="+mn-cs"/>
                </a:defRPr>
              </a:lvl1pPr>
              <a:lvl2pPr marL="406400" indent="0" algn="l" defTabSz="914400" rtl="0" eaLnBrk="1" latinLnBrk="0" hangingPunct="1">
                <a:lnSpc>
                  <a:spcPct val="95000"/>
                </a:lnSpc>
                <a:spcBef>
                  <a:spcPts val="840"/>
                </a:spcBef>
                <a:buClr>
                  <a:schemeClr val="tx2"/>
                </a:buClr>
                <a:buFontTx/>
                <a:buNone/>
                <a:defRPr lang="en-US" sz="1800" kern="1200" dirty="0" smtClean="0">
                  <a:solidFill>
                    <a:srgbClr val="435153"/>
                  </a:solidFill>
                  <a:latin typeface="+mj-lt"/>
                  <a:ea typeface="+mn-ea"/>
                  <a:cs typeface="+mn-cs"/>
                </a:defRPr>
              </a:lvl2pPr>
              <a:lvl3pPr marL="571500" indent="-1588" algn="l" defTabSz="914400" rtl="0" eaLnBrk="1" latinLnBrk="0" hangingPunct="1">
                <a:lnSpc>
                  <a:spcPct val="95000"/>
                </a:lnSpc>
                <a:spcBef>
                  <a:spcPts val="840"/>
                </a:spcBef>
                <a:buFont typeface="Arial" pitchFamily="34" charset="0"/>
                <a:buNone/>
                <a:defRPr lang="en-US" sz="1600" kern="1200" dirty="0" smtClean="0">
                  <a:solidFill>
                    <a:srgbClr val="435153"/>
                  </a:solidFill>
                  <a:latin typeface="+mj-lt"/>
                  <a:ea typeface="+mn-ea"/>
                  <a:cs typeface="+mn-cs"/>
                </a:defRPr>
              </a:lvl3pPr>
              <a:lvl4pPr marL="688975" indent="0" algn="l" defTabSz="914400" rtl="0" eaLnBrk="1" latinLnBrk="0" hangingPunct="1">
                <a:lnSpc>
                  <a:spcPct val="95000"/>
                </a:lnSpc>
                <a:spcBef>
                  <a:spcPts val="840"/>
                </a:spcBef>
                <a:buFont typeface="Arial" pitchFamily="34" charset="0"/>
                <a:buNone/>
                <a:defRPr lang="en-US" sz="1400" kern="1200" dirty="0" smtClean="0">
                  <a:solidFill>
                    <a:srgbClr val="435153"/>
                  </a:solidFill>
                  <a:latin typeface="+mj-lt"/>
                  <a:ea typeface="+mn-ea"/>
                  <a:cs typeface="+mn-cs"/>
                </a:defRPr>
              </a:lvl4pPr>
              <a:lvl5pPr marL="801688" indent="0" algn="l" defTabSz="914400" rtl="0" eaLnBrk="1" latinLnBrk="0" hangingPunct="1">
                <a:lnSpc>
                  <a:spcPct val="95000"/>
                </a:lnSpc>
                <a:spcBef>
                  <a:spcPts val="840"/>
                </a:spcBef>
                <a:buFont typeface="Arial" pitchFamily="34" charset="0"/>
                <a:buNone/>
                <a:defRPr lang="en-US" sz="1400" kern="1200" dirty="0">
                  <a:solidFill>
                    <a:srgbClr val="435153"/>
                  </a:solidFill>
                  <a:latin typeface="+mj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400" b="1" dirty="0" smtClean="0">
                  <a:solidFill>
                    <a:srgbClr val="6B6B6B"/>
                  </a:solidFill>
                </a:rPr>
                <a:t>Message integrity &amp; authentication</a:t>
              </a:r>
            </a:p>
            <a:p>
              <a:pPr marL="0" indent="0">
                <a:buNone/>
              </a:pPr>
              <a:r>
                <a:rPr lang="en-US" sz="1400" b="1" dirty="0" smtClean="0">
                  <a:solidFill>
                    <a:srgbClr val="6B6B6B"/>
                  </a:solidFill>
                  <a:cs typeface="Courier New" panose="02070309020205020404" pitchFamily="49" charset="0"/>
                </a:rPr>
                <a:t>Encryption</a:t>
              </a:r>
            </a:p>
            <a:p>
              <a:pPr marL="0" indent="0">
                <a:buNone/>
              </a:pPr>
              <a:r>
                <a:rPr lang="en-US" sz="1400" b="1" dirty="0" smtClean="0">
                  <a:solidFill>
                    <a:srgbClr val="6B6B6B"/>
                  </a:solidFill>
                  <a:cs typeface="Courier New" panose="02070309020205020404" pitchFamily="49" charset="0"/>
                </a:rPr>
                <a:t>Access control</a:t>
              </a:r>
            </a:p>
          </p:txBody>
        </p:sp>
      </p:grpSp>
      <p:sp>
        <p:nvSpPr>
          <p:cNvPr id="6" name="Text Placeholder 6"/>
          <p:cNvSpPr txBox="1">
            <a:spLocks/>
          </p:cNvSpPr>
          <p:nvPr/>
        </p:nvSpPr>
        <p:spPr>
          <a:xfrm>
            <a:off x="535770" y="4672584"/>
            <a:ext cx="7571910" cy="168249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en-US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en-US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Transmissions from manager to agent may be authenticated to guarantee the identity of the sender and the integrity and timeliness of a </a:t>
            </a:r>
            <a:r>
              <a:rPr lang="en-US" sz="1400" dirty="0" smtClean="0"/>
              <a:t>message.</a:t>
            </a:r>
          </a:p>
          <a:p>
            <a:r>
              <a:rPr lang="en-US" sz="1400" dirty="0" smtClean="0"/>
              <a:t>SNMPv3 messages may be encrypted to ensure privacy.</a:t>
            </a:r>
          </a:p>
          <a:p>
            <a:r>
              <a:rPr lang="en-US" sz="1400" dirty="0" smtClean="0"/>
              <a:t>Agent may enforce access control to restrict each principal to certain actions on specific portions of data.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510678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845718" cy="838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200" dirty="0" smtClean="0"/>
              <a:t>Configuring SNMPv3 Security</a:t>
            </a:r>
            <a:endParaRPr lang="en-US" sz="3200" dirty="0"/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950" y="1190625"/>
            <a:ext cx="7658100" cy="447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43263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200" dirty="0" smtClean="0"/>
              <a:t>Edge Router Security Approaches</a:t>
            </a:r>
            <a:endParaRPr lang="en-US" sz="3200" dirty="0"/>
          </a:p>
        </p:txBody>
      </p:sp>
      <p:grpSp>
        <p:nvGrpSpPr>
          <p:cNvPr id="3" name="Group 2"/>
          <p:cNvGrpSpPr/>
          <p:nvPr/>
        </p:nvGrpSpPr>
        <p:grpSpPr>
          <a:xfrm>
            <a:off x="419100" y="1199280"/>
            <a:ext cx="8301038" cy="1348180"/>
            <a:chOff x="419100" y="1108596"/>
            <a:chExt cx="8301038" cy="1348180"/>
          </a:xfrm>
        </p:grpSpPr>
        <p:sp>
          <p:nvSpPr>
            <p:cNvPr id="4" name="Text Placeholder 6"/>
            <p:cNvSpPr txBox="1">
              <a:spLocks/>
            </p:cNvSpPr>
            <p:nvPr/>
          </p:nvSpPr>
          <p:spPr>
            <a:xfrm>
              <a:off x="419100" y="1108596"/>
              <a:ext cx="8301038" cy="355092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5000"/>
                </a:lnSpc>
                <a:spcBef>
                  <a:spcPts val="1440"/>
                </a:spcBef>
                <a:buClr>
                  <a:srgbClr val="493B93"/>
                </a:buClr>
                <a:buSzPct val="90000"/>
                <a:buFont typeface="Arial" pitchFamily="34" charset="0"/>
                <a:buChar char="•"/>
                <a:tabLst/>
                <a:defRPr lang="en-US" sz="2200" kern="1200" dirty="0" smtClean="0">
                  <a:solidFill>
                    <a:srgbClr val="435153"/>
                  </a:solidFill>
                  <a:latin typeface="+mj-lt"/>
                  <a:ea typeface="+mn-ea"/>
                  <a:cs typeface="+mn-cs"/>
                </a:defRPr>
              </a:lvl1pPr>
              <a:lvl2pPr marL="406400" indent="0" algn="l" defTabSz="914400" rtl="0" eaLnBrk="1" latinLnBrk="0" hangingPunct="1">
                <a:lnSpc>
                  <a:spcPct val="95000"/>
                </a:lnSpc>
                <a:spcBef>
                  <a:spcPts val="840"/>
                </a:spcBef>
                <a:buClr>
                  <a:schemeClr val="tx2"/>
                </a:buClr>
                <a:buFontTx/>
                <a:buNone/>
                <a:defRPr lang="en-US" sz="1800" kern="1200" dirty="0" smtClean="0">
                  <a:solidFill>
                    <a:srgbClr val="435153"/>
                  </a:solidFill>
                  <a:latin typeface="+mj-lt"/>
                  <a:ea typeface="+mn-ea"/>
                  <a:cs typeface="+mn-cs"/>
                </a:defRPr>
              </a:lvl2pPr>
              <a:lvl3pPr marL="571500" indent="-1588" algn="l" defTabSz="914400" rtl="0" eaLnBrk="1" latinLnBrk="0" hangingPunct="1">
                <a:lnSpc>
                  <a:spcPct val="95000"/>
                </a:lnSpc>
                <a:spcBef>
                  <a:spcPts val="840"/>
                </a:spcBef>
                <a:buFont typeface="Arial" pitchFamily="34" charset="0"/>
                <a:buNone/>
                <a:defRPr lang="en-US" sz="1600" kern="1200" dirty="0" smtClean="0">
                  <a:solidFill>
                    <a:srgbClr val="435153"/>
                  </a:solidFill>
                  <a:latin typeface="+mj-lt"/>
                  <a:ea typeface="+mn-ea"/>
                  <a:cs typeface="+mn-cs"/>
                </a:defRPr>
              </a:lvl3pPr>
              <a:lvl4pPr marL="688975" indent="0" algn="l" defTabSz="914400" rtl="0" eaLnBrk="1" latinLnBrk="0" hangingPunct="1">
                <a:lnSpc>
                  <a:spcPct val="95000"/>
                </a:lnSpc>
                <a:spcBef>
                  <a:spcPts val="840"/>
                </a:spcBef>
                <a:buFont typeface="Arial" pitchFamily="34" charset="0"/>
                <a:buNone/>
                <a:defRPr lang="en-US" sz="1400" kern="1200" dirty="0" smtClean="0">
                  <a:solidFill>
                    <a:srgbClr val="435153"/>
                  </a:solidFill>
                  <a:latin typeface="+mj-lt"/>
                  <a:ea typeface="+mn-ea"/>
                  <a:cs typeface="+mn-cs"/>
                </a:defRPr>
              </a:lvl4pPr>
              <a:lvl5pPr marL="801688" indent="0" algn="l" defTabSz="914400" rtl="0" eaLnBrk="1" latinLnBrk="0" hangingPunct="1">
                <a:lnSpc>
                  <a:spcPct val="95000"/>
                </a:lnSpc>
                <a:spcBef>
                  <a:spcPts val="840"/>
                </a:spcBef>
                <a:buFont typeface="Arial" pitchFamily="34" charset="0"/>
                <a:buNone/>
                <a:defRPr lang="en-US" sz="1400" kern="1200" dirty="0">
                  <a:solidFill>
                    <a:srgbClr val="435153"/>
                  </a:solidFill>
                  <a:latin typeface="+mj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800" dirty="0" smtClean="0"/>
                <a:t>Single Router Approach</a:t>
              </a:r>
            </a:p>
          </p:txBody>
        </p:sp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0360" y="1432357"/>
              <a:ext cx="6429376" cy="10244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6" name="Group 5"/>
          <p:cNvGrpSpPr/>
          <p:nvPr/>
        </p:nvGrpSpPr>
        <p:grpSpPr>
          <a:xfrm>
            <a:off x="419100" y="2908422"/>
            <a:ext cx="8302298" cy="1286717"/>
            <a:chOff x="419100" y="2817738"/>
            <a:chExt cx="8302298" cy="1286717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9100" y="3142602"/>
              <a:ext cx="6343650" cy="9618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Text Placeholder 6"/>
            <p:cNvSpPr txBox="1">
              <a:spLocks/>
            </p:cNvSpPr>
            <p:nvPr/>
          </p:nvSpPr>
          <p:spPr>
            <a:xfrm>
              <a:off x="420360" y="2817738"/>
              <a:ext cx="8301038" cy="355092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5000"/>
                </a:lnSpc>
                <a:spcBef>
                  <a:spcPts val="1440"/>
                </a:spcBef>
                <a:buClr>
                  <a:srgbClr val="493B93"/>
                </a:buClr>
                <a:buSzPct val="90000"/>
                <a:buFont typeface="Arial" pitchFamily="34" charset="0"/>
                <a:buChar char="•"/>
                <a:tabLst/>
                <a:defRPr lang="en-US" sz="2200" kern="1200" dirty="0" smtClean="0">
                  <a:solidFill>
                    <a:srgbClr val="435153"/>
                  </a:solidFill>
                  <a:latin typeface="+mj-lt"/>
                  <a:ea typeface="+mn-ea"/>
                  <a:cs typeface="+mn-cs"/>
                </a:defRPr>
              </a:lvl1pPr>
              <a:lvl2pPr marL="406400" indent="0" algn="l" defTabSz="914400" rtl="0" eaLnBrk="1" latinLnBrk="0" hangingPunct="1">
                <a:lnSpc>
                  <a:spcPct val="95000"/>
                </a:lnSpc>
                <a:spcBef>
                  <a:spcPts val="840"/>
                </a:spcBef>
                <a:buClr>
                  <a:schemeClr val="tx2"/>
                </a:buClr>
                <a:buFontTx/>
                <a:buNone/>
                <a:defRPr lang="en-US" sz="1800" kern="1200" dirty="0" smtClean="0">
                  <a:solidFill>
                    <a:srgbClr val="435153"/>
                  </a:solidFill>
                  <a:latin typeface="+mj-lt"/>
                  <a:ea typeface="+mn-ea"/>
                  <a:cs typeface="+mn-cs"/>
                </a:defRPr>
              </a:lvl2pPr>
              <a:lvl3pPr marL="571500" indent="-1588" algn="l" defTabSz="914400" rtl="0" eaLnBrk="1" latinLnBrk="0" hangingPunct="1">
                <a:lnSpc>
                  <a:spcPct val="95000"/>
                </a:lnSpc>
                <a:spcBef>
                  <a:spcPts val="840"/>
                </a:spcBef>
                <a:buFont typeface="Arial" pitchFamily="34" charset="0"/>
                <a:buNone/>
                <a:defRPr lang="en-US" sz="1600" kern="1200" dirty="0" smtClean="0">
                  <a:solidFill>
                    <a:srgbClr val="435153"/>
                  </a:solidFill>
                  <a:latin typeface="+mj-lt"/>
                  <a:ea typeface="+mn-ea"/>
                  <a:cs typeface="+mn-cs"/>
                </a:defRPr>
              </a:lvl3pPr>
              <a:lvl4pPr marL="688975" indent="0" algn="l" defTabSz="914400" rtl="0" eaLnBrk="1" latinLnBrk="0" hangingPunct="1">
                <a:lnSpc>
                  <a:spcPct val="95000"/>
                </a:lnSpc>
                <a:spcBef>
                  <a:spcPts val="840"/>
                </a:spcBef>
                <a:buFont typeface="Arial" pitchFamily="34" charset="0"/>
                <a:buNone/>
                <a:defRPr lang="en-US" sz="1400" kern="1200" dirty="0" smtClean="0">
                  <a:solidFill>
                    <a:srgbClr val="435153"/>
                  </a:solidFill>
                  <a:latin typeface="+mj-lt"/>
                  <a:ea typeface="+mn-ea"/>
                  <a:cs typeface="+mn-cs"/>
                </a:defRPr>
              </a:lvl4pPr>
              <a:lvl5pPr marL="801688" indent="0" algn="l" defTabSz="914400" rtl="0" eaLnBrk="1" latinLnBrk="0" hangingPunct="1">
                <a:lnSpc>
                  <a:spcPct val="95000"/>
                </a:lnSpc>
                <a:spcBef>
                  <a:spcPts val="840"/>
                </a:spcBef>
                <a:buFont typeface="Arial" pitchFamily="34" charset="0"/>
                <a:buNone/>
                <a:defRPr lang="en-US" sz="1400" kern="1200" dirty="0">
                  <a:solidFill>
                    <a:srgbClr val="435153"/>
                  </a:solidFill>
                  <a:latin typeface="+mj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800" dirty="0" smtClean="0"/>
                <a:t>Defense in Depth Approach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437678" y="4528106"/>
            <a:ext cx="8301038" cy="1610364"/>
            <a:chOff x="437678" y="4528106"/>
            <a:chExt cx="8301038" cy="1610364"/>
          </a:xfrm>
        </p:grpSpPr>
        <p:pic>
          <p:nvPicPr>
            <p:cNvPr id="1028" name="Picture 4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678" y="4852970"/>
              <a:ext cx="6419850" cy="1285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" name="Text Placeholder 6"/>
            <p:cNvSpPr txBox="1">
              <a:spLocks/>
            </p:cNvSpPr>
            <p:nvPr/>
          </p:nvSpPr>
          <p:spPr>
            <a:xfrm>
              <a:off x="437678" y="4528106"/>
              <a:ext cx="8301038" cy="355092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5000"/>
                </a:lnSpc>
                <a:spcBef>
                  <a:spcPts val="1440"/>
                </a:spcBef>
                <a:buClr>
                  <a:srgbClr val="493B93"/>
                </a:buClr>
                <a:buSzPct val="90000"/>
                <a:buFont typeface="Arial" pitchFamily="34" charset="0"/>
                <a:buChar char="•"/>
                <a:tabLst/>
                <a:defRPr lang="en-US" sz="2200" kern="1200" dirty="0" smtClean="0">
                  <a:solidFill>
                    <a:srgbClr val="435153"/>
                  </a:solidFill>
                  <a:latin typeface="+mj-lt"/>
                  <a:ea typeface="+mn-ea"/>
                  <a:cs typeface="+mn-cs"/>
                </a:defRPr>
              </a:lvl1pPr>
              <a:lvl2pPr marL="406400" indent="0" algn="l" defTabSz="914400" rtl="0" eaLnBrk="1" latinLnBrk="0" hangingPunct="1">
                <a:lnSpc>
                  <a:spcPct val="95000"/>
                </a:lnSpc>
                <a:spcBef>
                  <a:spcPts val="840"/>
                </a:spcBef>
                <a:buClr>
                  <a:schemeClr val="tx2"/>
                </a:buClr>
                <a:buFontTx/>
                <a:buNone/>
                <a:defRPr lang="en-US" sz="1800" kern="1200" dirty="0" smtClean="0">
                  <a:solidFill>
                    <a:srgbClr val="435153"/>
                  </a:solidFill>
                  <a:latin typeface="+mj-lt"/>
                  <a:ea typeface="+mn-ea"/>
                  <a:cs typeface="+mn-cs"/>
                </a:defRPr>
              </a:lvl2pPr>
              <a:lvl3pPr marL="571500" indent="-1588" algn="l" defTabSz="914400" rtl="0" eaLnBrk="1" latinLnBrk="0" hangingPunct="1">
                <a:lnSpc>
                  <a:spcPct val="95000"/>
                </a:lnSpc>
                <a:spcBef>
                  <a:spcPts val="840"/>
                </a:spcBef>
                <a:buFont typeface="Arial" pitchFamily="34" charset="0"/>
                <a:buNone/>
                <a:defRPr lang="en-US" sz="1600" kern="1200" dirty="0" smtClean="0">
                  <a:solidFill>
                    <a:srgbClr val="435153"/>
                  </a:solidFill>
                  <a:latin typeface="+mj-lt"/>
                  <a:ea typeface="+mn-ea"/>
                  <a:cs typeface="+mn-cs"/>
                </a:defRPr>
              </a:lvl3pPr>
              <a:lvl4pPr marL="688975" indent="0" algn="l" defTabSz="914400" rtl="0" eaLnBrk="1" latinLnBrk="0" hangingPunct="1">
                <a:lnSpc>
                  <a:spcPct val="95000"/>
                </a:lnSpc>
                <a:spcBef>
                  <a:spcPts val="840"/>
                </a:spcBef>
                <a:buFont typeface="Arial" pitchFamily="34" charset="0"/>
                <a:buNone/>
                <a:defRPr lang="en-US" sz="1400" kern="1200" dirty="0" smtClean="0">
                  <a:solidFill>
                    <a:srgbClr val="435153"/>
                  </a:solidFill>
                  <a:latin typeface="+mj-lt"/>
                  <a:ea typeface="+mn-ea"/>
                  <a:cs typeface="+mn-cs"/>
                </a:defRPr>
              </a:lvl4pPr>
              <a:lvl5pPr marL="801688" indent="0" algn="l" defTabSz="914400" rtl="0" eaLnBrk="1" latinLnBrk="0" hangingPunct="1">
                <a:lnSpc>
                  <a:spcPct val="95000"/>
                </a:lnSpc>
                <a:spcBef>
                  <a:spcPts val="840"/>
                </a:spcBef>
                <a:buFont typeface="Arial" pitchFamily="34" charset="0"/>
                <a:buNone/>
                <a:defRPr lang="en-US" sz="1400" kern="1200" dirty="0">
                  <a:solidFill>
                    <a:srgbClr val="435153"/>
                  </a:solidFill>
                  <a:latin typeface="+mj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800" dirty="0" smtClean="0"/>
                <a:t>DMZ Approach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53281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845718" cy="838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Secure SNMPv3 Configuration Example</a:t>
            </a:r>
            <a:endParaRPr lang="en-US" sz="3200" dirty="0"/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913" y="1423988"/>
            <a:ext cx="8258175" cy="446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29538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845718" cy="838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200" dirty="0" smtClean="0"/>
              <a:t>Verifying the SNMPv3 Configuration</a:t>
            </a:r>
            <a:endParaRPr lang="en-US" sz="3200" dirty="0"/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0663" y="1102995"/>
            <a:ext cx="6162675" cy="512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08820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2800" dirty="0" smtClean="0"/>
              <a:t>Topic 2.3.5:</a:t>
            </a:r>
            <a:br>
              <a:rPr lang="en-US" sz="2800" dirty="0" smtClean="0"/>
            </a:br>
            <a:r>
              <a:rPr lang="en-US" sz="2800" dirty="0" smtClean="0"/>
              <a:t>Using NTP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590278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845718" cy="838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200" dirty="0" smtClean="0"/>
              <a:t>Network Time Protocol</a:t>
            </a:r>
            <a:endParaRPr lang="en-US" sz="3200" dirty="0"/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725" y="2576513"/>
            <a:ext cx="7448550" cy="170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62790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845718" cy="838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200" dirty="0" smtClean="0"/>
              <a:t>NTP Server</a:t>
            </a:r>
            <a:endParaRPr lang="en-US" sz="3200" dirty="0"/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4619" y="1158613"/>
            <a:ext cx="5562600" cy="14116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4619" y="2940559"/>
            <a:ext cx="2699385" cy="11751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4619" y="4416630"/>
            <a:ext cx="6116955" cy="1903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Placeholder 6"/>
          <p:cNvSpPr txBox="1">
            <a:spLocks/>
          </p:cNvSpPr>
          <p:nvPr/>
        </p:nvSpPr>
        <p:spPr>
          <a:xfrm>
            <a:off x="114299" y="1686874"/>
            <a:ext cx="2560320" cy="35509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en-US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en-US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 smtClean="0"/>
              <a:t>Sample NTP Topology</a:t>
            </a:r>
            <a:endParaRPr lang="en-US" sz="18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Text Placeholder 6"/>
          <p:cNvSpPr txBox="1">
            <a:spLocks/>
          </p:cNvSpPr>
          <p:nvPr/>
        </p:nvSpPr>
        <p:spPr>
          <a:xfrm>
            <a:off x="198120" y="3245082"/>
            <a:ext cx="2476499" cy="56614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en-US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en-US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 smtClean="0"/>
              <a:t>Sample NTP Configuration on R1</a:t>
            </a:r>
            <a:endParaRPr lang="en-US" sz="18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Text Placeholder 6"/>
          <p:cNvSpPr txBox="1">
            <a:spLocks/>
          </p:cNvSpPr>
          <p:nvPr/>
        </p:nvSpPr>
        <p:spPr>
          <a:xfrm>
            <a:off x="304799" y="5032993"/>
            <a:ext cx="2369820" cy="67048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en-US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en-US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 smtClean="0"/>
              <a:t>Sample NTP Configuration on R2</a:t>
            </a:r>
            <a:endParaRPr lang="en-US" sz="18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0761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845718" cy="838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200" dirty="0" smtClean="0"/>
              <a:t>NTP Authentication</a:t>
            </a:r>
            <a:endParaRPr lang="en-US" sz="3200" dirty="0"/>
          </a:p>
        </p:txBody>
      </p:sp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575" y="2238375"/>
            <a:ext cx="6800850" cy="2381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25277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221393" y="2011680"/>
            <a:ext cx="8610187" cy="1275108"/>
          </a:xfrm>
        </p:spPr>
        <p:txBody>
          <a:bodyPr/>
          <a:lstStyle/>
          <a:p>
            <a:r>
              <a:rPr lang="en-US" sz="4000" dirty="0" smtClean="0"/>
              <a:t>Section 2.4:</a:t>
            </a:r>
            <a:br>
              <a:rPr lang="en-US" sz="4000" dirty="0" smtClean="0"/>
            </a:br>
            <a:r>
              <a:rPr lang="en-US" sz="4000" dirty="0" smtClean="0"/>
              <a:t>Using Automated Security Features</a:t>
            </a:r>
            <a:endParaRPr lang="en-US" sz="4000" dirty="0"/>
          </a:p>
        </p:txBody>
      </p:sp>
      <p:sp>
        <p:nvSpPr>
          <p:cNvPr id="5" name="Text Placeholder 6"/>
          <p:cNvSpPr txBox="1">
            <a:spLocks/>
          </p:cNvSpPr>
          <p:nvPr/>
        </p:nvSpPr>
        <p:spPr>
          <a:xfrm>
            <a:off x="419100" y="3424428"/>
            <a:ext cx="8577072" cy="202387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en-US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en-US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 smtClean="0"/>
              <a:t>Upon completion of this section, you should be able to:</a:t>
            </a:r>
          </a:p>
          <a:p>
            <a:r>
              <a:rPr lang="en-US" sz="1800" dirty="0" smtClean="0"/>
              <a:t>Use security audit tools to determine IOS-based router vulnerabilities.</a:t>
            </a:r>
          </a:p>
          <a:p>
            <a:r>
              <a:rPr lang="en-US" sz="1800" dirty="0" smtClean="0"/>
              <a:t>Use </a:t>
            </a:r>
            <a:r>
              <a:rPr lang="en-US" sz="1800" dirty="0" err="1" smtClean="0"/>
              <a:t>AutoSecure</a:t>
            </a:r>
            <a:r>
              <a:rPr lang="en-US" sz="1800" dirty="0" smtClean="0"/>
              <a:t> to enable security on IOS-based routers.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590238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2800" dirty="0" smtClean="0"/>
              <a:t>Topic 2.4.1:</a:t>
            </a:r>
            <a:br>
              <a:rPr lang="en-US" sz="2800" dirty="0" smtClean="0"/>
            </a:br>
            <a:r>
              <a:rPr lang="en-US" sz="2800" dirty="0" smtClean="0"/>
              <a:t>Performing a Security Audit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737803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845718" cy="838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200" dirty="0" smtClean="0"/>
              <a:t>Discovery Protocols CDP and LLDP</a:t>
            </a:r>
            <a:endParaRPr lang="en-US" sz="3200" dirty="0"/>
          </a:p>
        </p:txBody>
      </p:sp>
      <p:grpSp>
        <p:nvGrpSpPr>
          <p:cNvPr id="2" name="Group 1"/>
          <p:cNvGrpSpPr/>
          <p:nvPr/>
        </p:nvGrpSpPr>
        <p:grpSpPr>
          <a:xfrm>
            <a:off x="1265873" y="1174308"/>
            <a:ext cx="6612254" cy="5136957"/>
            <a:chOff x="1379220" y="1174308"/>
            <a:chExt cx="6612254" cy="5136957"/>
          </a:xfrm>
        </p:grpSpPr>
        <p:pic>
          <p:nvPicPr>
            <p:cNvPr id="44034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86839" y="1174308"/>
              <a:ext cx="6604635" cy="28423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4035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79220" y="4013143"/>
              <a:ext cx="6609398" cy="22981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959594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845718" cy="838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Settings for Protocols and Services</a:t>
            </a:r>
            <a:endParaRPr lang="en-US" sz="3200" dirty="0"/>
          </a:p>
        </p:txBody>
      </p:sp>
      <p:sp>
        <p:nvSpPr>
          <p:cNvPr id="3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26720" y="1344168"/>
            <a:ext cx="8100060" cy="4027932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 smtClean="0"/>
              <a:t>There is a detailed list of security settings for protocols and services provided in Figure 2 of this page in the course.</a:t>
            </a:r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r>
              <a:rPr lang="en-US" sz="2000" dirty="0" smtClean="0"/>
              <a:t>Additional recommended practices to ensure a device is secure:</a:t>
            </a:r>
          </a:p>
          <a:p>
            <a:r>
              <a:rPr lang="en-US" sz="1800" dirty="0" smtClean="0"/>
              <a:t>Disable unnecessary services and interfaces.</a:t>
            </a:r>
          </a:p>
          <a:p>
            <a:r>
              <a:rPr lang="en-US" sz="1800" dirty="0" smtClean="0"/>
              <a:t>Disable and restrict commonly configured management services.</a:t>
            </a:r>
          </a:p>
          <a:p>
            <a:r>
              <a:rPr lang="en-US" sz="1800" dirty="0" smtClean="0"/>
              <a:t>Disable probes and scans. Ensure terminal access security.</a:t>
            </a:r>
          </a:p>
          <a:p>
            <a:r>
              <a:rPr lang="en-US" sz="1800" dirty="0" smtClean="0"/>
              <a:t>Disable gratuitous and proxy ARPs</a:t>
            </a:r>
          </a:p>
          <a:p>
            <a:r>
              <a:rPr lang="en-US" sz="1800" dirty="0" smtClean="0"/>
              <a:t>Disable IP-directed broadcasts.</a:t>
            </a:r>
          </a:p>
          <a:p>
            <a:pPr marL="0" indent="0">
              <a:buNone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99183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200" dirty="0" smtClean="0"/>
              <a:t>Three Areas of Router Security</a:t>
            </a:r>
            <a:endParaRPr lang="en-US" sz="32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538" y="1342073"/>
            <a:ext cx="7400925" cy="444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11766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2800" dirty="0" smtClean="0"/>
              <a:t>Topic 2.4.2:</a:t>
            </a:r>
            <a:br>
              <a:rPr lang="en-US" sz="2800" dirty="0" smtClean="0"/>
            </a:br>
            <a:r>
              <a:rPr lang="en-US" sz="2800" dirty="0" smtClean="0"/>
              <a:t>Locking Down a Router Using </a:t>
            </a:r>
            <a:r>
              <a:rPr lang="en-US" sz="2800" dirty="0" err="1" smtClean="0"/>
              <a:t>AutoSecure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763355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845718" cy="838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200" dirty="0" smtClean="0"/>
              <a:t>Cisco </a:t>
            </a:r>
            <a:r>
              <a:rPr lang="en-US" sz="3200" dirty="0" err="1" smtClean="0"/>
              <a:t>AutoSecure</a:t>
            </a:r>
            <a:endParaRPr lang="en-US" sz="3200" dirty="0"/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4450" y="1657350"/>
            <a:ext cx="6515100" cy="3543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03347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845718" cy="838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200" dirty="0" smtClean="0"/>
              <a:t>Using the Cisco </a:t>
            </a:r>
            <a:r>
              <a:rPr lang="en-US" sz="3200" dirty="0" err="1" smtClean="0"/>
              <a:t>AutoSecure</a:t>
            </a:r>
            <a:r>
              <a:rPr lang="en-US" sz="3200" dirty="0" smtClean="0"/>
              <a:t> Feature</a:t>
            </a:r>
            <a:endParaRPr lang="en-US" sz="3200" dirty="0"/>
          </a:p>
        </p:txBody>
      </p:sp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13" y="1172528"/>
            <a:ext cx="7572375" cy="885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08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2075" y="2239530"/>
            <a:ext cx="6419850" cy="40498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64705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845718" cy="838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200" dirty="0" smtClean="0"/>
              <a:t>Using the auto secure Command</a:t>
            </a:r>
            <a:endParaRPr lang="en-US" sz="3200" dirty="0"/>
          </a:p>
        </p:txBody>
      </p:sp>
      <p:sp>
        <p:nvSpPr>
          <p:cNvPr id="3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26720" y="1237488"/>
            <a:ext cx="7604760" cy="3677412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sz="1800" dirty="0" smtClean="0"/>
              <a:t>The auto secure command is entered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 smtClean="0"/>
              <a:t>Wizard gathers information about the outside interfaces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 smtClean="0"/>
              <a:t>AutoSecure secures the management plane by disabling unnecessary services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 err="1" smtClean="0"/>
              <a:t>AutoSecure</a:t>
            </a:r>
            <a:r>
              <a:rPr lang="en-US" sz="1800" dirty="0" smtClean="0"/>
              <a:t> prompts for a banner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 err="1" smtClean="0"/>
              <a:t>AutoSecure</a:t>
            </a:r>
            <a:r>
              <a:rPr lang="en-US" sz="1800" dirty="0" smtClean="0"/>
              <a:t> prompts for passwords and enables password and login features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 smtClean="0"/>
              <a:t>Interfaces are secured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 smtClean="0"/>
              <a:t>Forwarding plane is secured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4216120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221393" y="1996440"/>
            <a:ext cx="8112125" cy="1176048"/>
          </a:xfrm>
        </p:spPr>
        <p:txBody>
          <a:bodyPr/>
          <a:lstStyle/>
          <a:p>
            <a:r>
              <a:rPr lang="en-US" sz="4000" dirty="0" smtClean="0"/>
              <a:t>Section 2.5:</a:t>
            </a:r>
            <a:br>
              <a:rPr lang="en-US" sz="4000" dirty="0" smtClean="0"/>
            </a:br>
            <a:r>
              <a:rPr lang="en-US" sz="4000" dirty="0" smtClean="0"/>
              <a:t>Securing the Control Plane</a:t>
            </a:r>
            <a:endParaRPr lang="en-US" sz="4000" dirty="0"/>
          </a:p>
        </p:txBody>
      </p:sp>
      <p:sp>
        <p:nvSpPr>
          <p:cNvPr id="5" name="Text Placeholder 6"/>
          <p:cNvSpPr txBox="1">
            <a:spLocks/>
          </p:cNvSpPr>
          <p:nvPr/>
        </p:nvSpPr>
        <p:spPr>
          <a:xfrm>
            <a:off x="419100" y="3371088"/>
            <a:ext cx="8577072" cy="202387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en-US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en-US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 smtClean="0"/>
              <a:t>Upon completion of this section, you should be able to:</a:t>
            </a:r>
          </a:p>
          <a:p>
            <a:r>
              <a:rPr lang="en-US" sz="1800" dirty="0" smtClean="0"/>
              <a:t>Configure a routing protocol authentication.</a:t>
            </a:r>
          </a:p>
          <a:p>
            <a:r>
              <a:rPr lang="en-US" sz="1800" dirty="0" smtClean="0"/>
              <a:t>Explain the function of Control Plane Policing.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354328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2800" dirty="0" smtClean="0"/>
              <a:t>Topic 2.5.1:</a:t>
            </a:r>
            <a:br>
              <a:rPr lang="en-US" sz="2800" dirty="0" smtClean="0"/>
            </a:br>
            <a:r>
              <a:rPr lang="en-US" sz="2800" dirty="0" smtClean="0"/>
              <a:t>Routing Protocol Authentication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96868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845718" cy="838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200" dirty="0" smtClean="0"/>
              <a:t>Routing Protocol Spoofing</a:t>
            </a:r>
            <a:endParaRPr lang="en-US" sz="3200" dirty="0"/>
          </a:p>
        </p:txBody>
      </p:sp>
      <p:sp>
        <p:nvSpPr>
          <p:cNvPr id="3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26720" y="1344168"/>
            <a:ext cx="8100060" cy="3738372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 smtClean="0"/>
              <a:t>Consequences of protocol spoofing:</a:t>
            </a:r>
          </a:p>
          <a:p>
            <a:r>
              <a:rPr lang="en-US" sz="1800" dirty="0" smtClean="0"/>
              <a:t>Redirect traffic to create routing loops.</a:t>
            </a:r>
          </a:p>
          <a:p>
            <a:r>
              <a:rPr lang="en-US" sz="1800" dirty="0" smtClean="0"/>
              <a:t>Redirect traffic so it can be monitored on an insecure link.</a:t>
            </a:r>
          </a:p>
          <a:p>
            <a:r>
              <a:rPr lang="en-US" sz="1800" dirty="0" smtClean="0"/>
              <a:t>Redirect traffic to discard it.</a:t>
            </a:r>
          </a:p>
          <a:p>
            <a:pPr marL="0" indent="0">
              <a:buNone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251599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845718" cy="838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200" dirty="0" smtClean="0"/>
              <a:t>OSPF MD5 Routing Protocol Authentication</a:t>
            </a:r>
            <a:endParaRPr lang="en-US" sz="3200" dirty="0"/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273" y="1135904"/>
            <a:ext cx="7831455" cy="50791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16253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845718" cy="838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200" dirty="0" smtClean="0"/>
              <a:t>OSPF SHA Routing Protocol Authentication</a:t>
            </a:r>
            <a:endParaRPr lang="en-US" sz="3200" dirty="0"/>
          </a:p>
        </p:txBody>
      </p:sp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463" y="1666875"/>
            <a:ext cx="8601075" cy="3524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06875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2800" dirty="0" smtClean="0"/>
              <a:t>Topic 2.5.2:</a:t>
            </a:r>
            <a:br>
              <a:rPr lang="en-US" sz="2800" dirty="0" smtClean="0"/>
            </a:br>
            <a:r>
              <a:rPr lang="en-US" sz="2800" dirty="0" smtClean="0"/>
              <a:t>Control Plane Policing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936301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Secure Administrative Access</a:t>
            </a:r>
            <a:endParaRPr lang="en-US" sz="3200" dirty="0"/>
          </a:p>
        </p:txBody>
      </p:sp>
      <p:sp>
        <p:nvSpPr>
          <p:cNvPr id="4" name="Text Placeholder 6"/>
          <p:cNvSpPr txBox="1">
            <a:spLocks/>
          </p:cNvSpPr>
          <p:nvPr/>
        </p:nvSpPr>
        <p:spPr>
          <a:xfrm>
            <a:off x="419100" y="1222248"/>
            <a:ext cx="8577072" cy="313639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en-US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en-US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 smtClean="0"/>
              <a:t>Tasks:</a:t>
            </a:r>
          </a:p>
          <a:p>
            <a:r>
              <a:rPr lang="en-US" sz="1800" dirty="0" smtClean="0"/>
              <a:t>Restrict device accessibility</a:t>
            </a:r>
          </a:p>
          <a:p>
            <a:r>
              <a:rPr lang="en-US" sz="1800" dirty="0" smtClean="0"/>
              <a:t>Log and account for all access</a:t>
            </a:r>
          </a:p>
          <a:p>
            <a:r>
              <a:rPr lang="en-US" sz="1800" dirty="0" smtClean="0"/>
              <a:t>Authenticate access</a:t>
            </a:r>
          </a:p>
          <a:p>
            <a:r>
              <a:rPr lang="en-US" sz="1800" dirty="0" smtClean="0"/>
              <a:t>Authorize actions</a:t>
            </a:r>
          </a:p>
          <a:p>
            <a:r>
              <a:rPr lang="en-US" sz="1800" dirty="0" smtClean="0"/>
              <a:t>Present legal notification</a:t>
            </a:r>
          </a:p>
          <a:p>
            <a:r>
              <a:rPr lang="en-US" sz="1800" dirty="0" smtClean="0"/>
              <a:t>Ensure the confidentiality of data</a:t>
            </a:r>
          </a:p>
        </p:txBody>
      </p:sp>
    </p:spTree>
    <p:extLst>
      <p:ext uri="{BB962C8B-B14F-4D97-AF65-F5344CB8AC3E}">
        <p14:creationId xmlns:p14="http://schemas.microsoft.com/office/powerpoint/2010/main" val="3316969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845718" cy="838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200" dirty="0" smtClean="0"/>
              <a:t>Network Device Operations</a:t>
            </a:r>
            <a:endParaRPr lang="en-US" sz="3200" dirty="0"/>
          </a:p>
        </p:txBody>
      </p:sp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013" y="1121093"/>
            <a:ext cx="8181975" cy="5057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88743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845718" cy="838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200" dirty="0" smtClean="0"/>
              <a:t>Control and Management Plane Vulnerabilities</a:t>
            </a:r>
            <a:endParaRPr lang="en-US" sz="3200" dirty="0"/>
          </a:p>
        </p:txBody>
      </p:sp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825" y="1137285"/>
            <a:ext cx="8134350" cy="4933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00118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845718" cy="838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200" dirty="0" err="1" smtClean="0"/>
              <a:t>CoPP</a:t>
            </a:r>
            <a:r>
              <a:rPr lang="en-US" sz="3200" dirty="0" smtClean="0"/>
              <a:t> Operation</a:t>
            </a:r>
            <a:endParaRPr lang="en-US" sz="3200" dirty="0"/>
          </a:p>
        </p:txBody>
      </p:sp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888" y="1057275"/>
            <a:ext cx="7896225" cy="4972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74098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221393" y="2049780"/>
            <a:ext cx="8112125" cy="1282728"/>
          </a:xfrm>
        </p:spPr>
        <p:txBody>
          <a:bodyPr/>
          <a:lstStyle/>
          <a:p>
            <a:r>
              <a:rPr lang="en-US" sz="4000" dirty="0" smtClean="0"/>
              <a:t>Section 2.6:</a:t>
            </a:r>
            <a:br>
              <a:rPr lang="en-US" sz="4000" dirty="0" smtClean="0"/>
            </a:br>
            <a:r>
              <a:rPr lang="en-US" sz="4000" dirty="0" smtClean="0"/>
              <a:t>Summary</a:t>
            </a:r>
            <a:endParaRPr lang="en-US" sz="4000" dirty="0"/>
          </a:p>
        </p:txBody>
      </p:sp>
      <p:sp>
        <p:nvSpPr>
          <p:cNvPr id="5" name="Text Placeholder 6"/>
          <p:cNvSpPr txBox="1">
            <a:spLocks/>
          </p:cNvSpPr>
          <p:nvPr/>
        </p:nvSpPr>
        <p:spPr>
          <a:xfrm>
            <a:off x="419100" y="3432048"/>
            <a:ext cx="8577072" cy="276301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en-US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en-US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 smtClean="0"/>
              <a:t>Chapter Objectives:</a:t>
            </a:r>
          </a:p>
          <a:p>
            <a:r>
              <a:rPr lang="en-US" sz="1800" dirty="0" smtClean="0"/>
              <a:t>Configure secure administrative access.</a:t>
            </a:r>
          </a:p>
          <a:p>
            <a:r>
              <a:rPr lang="en-US" sz="1800" dirty="0" smtClean="0"/>
              <a:t>Configure command authorization using privilege levels and role-based CLI.</a:t>
            </a:r>
          </a:p>
          <a:p>
            <a:r>
              <a:rPr lang="en-US" sz="1800" dirty="0" smtClean="0"/>
              <a:t>Implement the secure management and monitoring of network devices.</a:t>
            </a:r>
          </a:p>
          <a:p>
            <a:r>
              <a:rPr lang="en-US" sz="1800" dirty="0" smtClean="0"/>
              <a:t>Use automated features to enable security on IOS-based routers.</a:t>
            </a:r>
          </a:p>
          <a:p>
            <a:r>
              <a:rPr lang="en-US" sz="1800" dirty="0" smtClean="0"/>
              <a:t>Implement control plane security.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570827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Secure Local and Remote Access</a:t>
            </a:r>
            <a:endParaRPr lang="en-US" sz="320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091" y="1859278"/>
            <a:ext cx="2367107" cy="3568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8935" y="1859279"/>
            <a:ext cx="5995987" cy="12467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8935" y="4449969"/>
            <a:ext cx="6042660" cy="97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Placeholder 6"/>
          <p:cNvSpPr txBox="1">
            <a:spLocks/>
          </p:cNvSpPr>
          <p:nvPr/>
        </p:nvSpPr>
        <p:spPr>
          <a:xfrm>
            <a:off x="376090" y="1443228"/>
            <a:ext cx="2367107" cy="35509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en-US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en-US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 smtClean="0"/>
              <a:t>Local Access</a:t>
            </a:r>
          </a:p>
        </p:txBody>
      </p:sp>
      <p:sp>
        <p:nvSpPr>
          <p:cNvPr id="7" name="Text Placeholder 6"/>
          <p:cNvSpPr txBox="1">
            <a:spLocks/>
          </p:cNvSpPr>
          <p:nvPr/>
        </p:nvSpPr>
        <p:spPr>
          <a:xfrm>
            <a:off x="2918934" y="1443228"/>
            <a:ext cx="5995987" cy="35509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en-US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en-US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 smtClean="0"/>
              <a:t>Remote Access Using Telnet</a:t>
            </a:r>
          </a:p>
        </p:txBody>
      </p:sp>
      <p:sp>
        <p:nvSpPr>
          <p:cNvPr id="8" name="Text Placeholder 6"/>
          <p:cNvSpPr txBox="1">
            <a:spLocks/>
          </p:cNvSpPr>
          <p:nvPr/>
        </p:nvSpPr>
        <p:spPr>
          <a:xfrm>
            <a:off x="2918934" y="4094988"/>
            <a:ext cx="5995987" cy="35509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en-US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en-US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 smtClean="0"/>
              <a:t>Remote Access Using Modem and Aux Port</a:t>
            </a:r>
          </a:p>
        </p:txBody>
      </p:sp>
    </p:spTree>
    <p:extLst>
      <p:ext uri="{BB962C8B-B14F-4D97-AF65-F5344CB8AC3E}">
        <p14:creationId xmlns:p14="http://schemas.microsoft.com/office/powerpoint/2010/main" val="852735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NetAcad_White_PPT_Template 05Oct12">
  <a:themeElements>
    <a:clrScheme name="Cisco NetAcad">
      <a:dk1>
        <a:srgbClr val="2AA7DF"/>
      </a:dk1>
      <a:lt1>
        <a:srgbClr val="FFFFFF"/>
      </a:lt1>
      <a:dk2>
        <a:srgbClr val="6B308E"/>
      </a:dk2>
      <a:lt2>
        <a:srgbClr val="000000"/>
      </a:lt2>
      <a:accent1>
        <a:srgbClr val="00938E"/>
      </a:accent1>
      <a:accent2>
        <a:srgbClr val="3EB549"/>
      </a:accent2>
      <a:accent3>
        <a:srgbClr val="D81673"/>
      </a:accent3>
      <a:accent4>
        <a:srgbClr val="234493"/>
      </a:accent4>
      <a:accent5>
        <a:srgbClr val="ED2D28"/>
      </a:accent5>
      <a:accent6>
        <a:srgbClr val="F68B21"/>
      </a:accent6>
      <a:hlink>
        <a:srgbClr val="2AA7DF"/>
      </a:hlink>
      <a:folHlink>
        <a:srgbClr val="ACB2C2"/>
      </a:folHlink>
    </a:clrScheme>
    <a:fontScheme name="Cisco 2010_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  <a:effectLst/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2E0C6888AF1944A95A5B8C1F16C1F69" ma:contentTypeVersion="12" ma:contentTypeDescription="Create a new document." ma:contentTypeScope="" ma:versionID="e08a6b6b21029ce64e5137f6c3810c2e">
  <xsd:schema xmlns:xsd="http://www.w3.org/2001/XMLSchema" xmlns:xs="http://www.w3.org/2001/XMLSchema" xmlns:p="http://schemas.microsoft.com/office/2006/metadata/properties" xmlns:ns3="468ec495-9767-4814-8a48-979bc742d1b4" xmlns:ns4="f2bd183e-0e91-43a8-ab30-df2f6559bb14" targetNamespace="http://schemas.microsoft.com/office/2006/metadata/properties" ma:root="true" ma:fieldsID="372f2d4642c8df2d83057679b46147c8" ns3:_="" ns4:_="">
    <xsd:import namespace="468ec495-9767-4814-8a48-979bc742d1b4"/>
    <xsd:import namespace="f2bd183e-0e91-43a8-ab30-df2f6559bb14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ingHintHash" minOccurs="0"/>
                <xsd:element ref="ns3:SharedWithDetails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DateTaken" minOccurs="0"/>
                <xsd:element ref="ns4:MediaServiceOCR" minOccurs="0"/>
                <xsd:element ref="ns4:MediaServiceGenerationTime" minOccurs="0"/>
                <xsd:element ref="ns4:MediaServiceEventHashCode" minOccurs="0"/>
                <xsd:element ref="ns4:MediaServiceAutoKeyPoints" minOccurs="0"/>
                <xsd:element ref="ns4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68ec495-9767-4814-8a48-979bc742d1b4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ingHintHash" ma:index="9" nillable="true" ma:displayName="Sharing Hint Hash" ma:internalName="SharingHintHash" ma:readOnly="true">
      <xsd:simpleType>
        <xsd:restriction base="dms:Text"/>
      </xsd:simpleType>
    </xsd:element>
    <xsd:element name="SharedWithDetails" ma:index="1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2bd183e-0e91-43a8-ab30-df2f6559bb1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0FF784A0-4353-4668-B3B2-9CB265AB2DB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68ec495-9767-4814-8a48-979bc742d1b4"/>
    <ds:schemaRef ds:uri="f2bd183e-0e91-43a8-ab30-df2f6559bb1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D323314-4882-4EFF-A3AB-B1076C4811D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EE99452-EEB2-47AC-B332-9581642FCC07}">
  <ds:schemaRefs>
    <ds:schemaRef ds:uri="http://schemas.microsoft.com/office/2006/documentManagement/types"/>
    <ds:schemaRef ds:uri="http://schemas.microsoft.com/office/2006/metadata/properties"/>
    <ds:schemaRef ds:uri="http://purl.org/dc/terms/"/>
    <ds:schemaRef ds:uri="468ec495-9767-4814-8a48-979bc742d1b4"/>
    <ds:schemaRef ds:uri="f2bd183e-0e91-43a8-ab30-df2f6559bb14"/>
    <ds:schemaRef ds:uri="http://www.w3.org/XML/1998/namespace"/>
    <ds:schemaRef ds:uri="http://purl.org/dc/elements/1.1/"/>
    <ds:schemaRef ds:uri="http://schemas.openxmlformats.org/package/2006/metadata/core-properties"/>
    <ds:schemaRef ds:uri="http://schemas.microsoft.com/office/infopath/2007/PartnerControls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NetAcad_White_PPT_Template 05Oct12</Template>
  <TotalTime>1994</TotalTime>
  <Words>1948</Words>
  <Application>Microsoft Office PowerPoint</Application>
  <PresentationFormat>On-screen Show (4:3)</PresentationFormat>
  <Paragraphs>415</Paragraphs>
  <Slides>84</Slides>
  <Notes>61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84</vt:i4>
      </vt:variant>
    </vt:vector>
  </HeadingPairs>
  <TitlesOfParts>
    <vt:vector size="89" baseType="lpstr">
      <vt:lpstr>Arial</vt:lpstr>
      <vt:lpstr>Calibri</vt:lpstr>
      <vt:lpstr>Ciscolight</vt:lpstr>
      <vt:lpstr>Courier New</vt:lpstr>
      <vt:lpstr>NetAcad_White_PPT_Template 05Oct12</vt:lpstr>
      <vt:lpstr>Chapter 2:  Securing Network Devices</vt:lpstr>
      <vt:lpstr>Chapter Outline</vt:lpstr>
      <vt:lpstr>Section 2.1: Securing Device Access</vt:lpstr>
      <vt:lpstr>Topic 2.1.1: Securing the Edge Router</vt:lpstr>
      <vt:lpstr>Securing the Network Infrastructure</vt:lpstr>
      <vt:lpstr>Edge Router Security Approaches</vt:lpstr>
      <vt:lpstr>Three Areas of Router Security</vt:lpstr>
      <vt:lpstr>Secure Administrative Access</vt:lpstr>
      <vt:lpstr>Secure Local and Remote Access</vt:lpstr>
      <vt:lpstr>Secure Local and Remote Access (Cont.)</vt:lpstr>
      <vt:lpstr>Topic 2.1.2: Configuring Secure Administrative Access</vt:lpstr>
      <vt:lpstr>Strong Passwords</vt:lpstr>
      <vt:lpstr>Increasing Access Security</vt:lpstr>
      <vt:lpstr>Secret Password Algorithms</vt:lpstr>
      <vt:lpstr>Securing Line Access</vt:lpstr>
      <vt:lpstr>Topic 2.1.3: Configuring Enhanced Security for Virtual Logins</vt:lpstr>
      <vt:lpstr>Enhancing the Login Process</vt:lpstr>
      <vt:lpstr>Configuring Login Enhancement Features</vt:lpstr>
      <vt:lpstr>Enable Login Enhancements</vt:lpstr>
      <vt:lpstr>Logging Failed Attempts</vt:lpstr>
      <vt:lpstr>Topic 2.1.4: Configuring SSH</vt:lpstr>
      <vt:lpstr>Steps for Configuring SSH</vt:lpstr>
      <vt:lpstr>Modifying the SSH Configuration</vt:lpstr>
      <vt:lpstr>Connecting to an SSH-Enabled Router</vt:lpstr>
      <vt:lpstr>Section 2.2: Assigning Administrative Roles</vt:lpstr>
      <vt:lpstr>Topic 2.2.1: Configuring Privilege Levels</vt:lpstr>
      <vt:lpstr>Limiting Command Availability</vt:lpstr>
      <vt:lpstr>Configuring and Assigning Privilege Levels</vt:lpstr>
      <vt:lpstr>Limitations of Privilege Levels</vt:lpstr>
      <vt:lpstr>Topic 2.2.2: Configuring Role-Based CLI</vt:lpstr>
      <vt:lpstr>Role-Based CLI Access</vt:lpstr>
      <vt:lpstr>Role-Based Views</vt:lpstr>
      <vt:lpstr>Configuring Role-Based Views</vt:lpstr>
      <vt:lpstr>Configuring Role-Based CLI Superviews</vt:lpstr>
      <vt:lpstr>Verify Role-Based CLI Views</vt:lpstr>
      <vt:lpstr>Section 2.3: Monitoring and Managing Devices</vt:lpstr>
      <vt:lpstr>Topic 2.3.1: Securing Cisco IOS Image and Configuration Files</vt:lpstr>
      <vt:lpstr>Cisco IOS Resilient Configuration Feature</vt:lpstr>
      <vt:lpstr>Enabling the IOS Image Resilience Feature</vt:lpstr>
      <vt:lpstr>The Primary Bootset Image</vt:lpstr>
      <vt:lpstr>Configuring Secure Copy</vt:lpstr>
      <vt:lpstr>Recovering a Router Password</vt:lpstr>
      <vt:lpstr>Password Recovery</vt:lpstr>
      <vt:lpstr>Topic 2.3.2: Secure Management and Reporting</vt:lpstr>
      <vt:lpstr>Determining the Type of Management Access</vt:lpstr>
      <vt:lpstr>Topic 2.3.3: Using Syslog for Network Security</vt:lpstr>
      <vt:lpstr>Introduction to Syslog</vt:lpstr>
      <vt:lpstr>Syslog Operation</vt:lpstr>
      <vt:lpstr>Syslog Message</vt:lpstr>
      <vt:lpstr>Syslog Message (Cont.)</vt:lpstr>
      <vt:lpstr>Syslog Systems</vt:lpstr>
      <vt:lpstr>Configuring System Logging</vt:lpstr>
      <vt:lpstr>Topic 2.3.4: Using SNMP for Network Security</vt:lpstr>
      <vt:lpstr>Introduction to SNMP</vt:lpstr>
      <vt:lpstr>Management Information Base</vt:lpstr>
      <vt:lpstr>SNMP Versions</vt:lpstr>
      <vt:lpstr>SNMP Vulnerabilities</vt:lpstr>
      <vt:lpstr>SNMPv3</vt:lpstr>
      <vt:lpstr>Configuring SNMPv3 Security</vt:lpstr>
      <vt:lpstr>Secure SNMPv3 Configuration Example</vt:lpstr>
      <vt:lpstr>Verifying the SNMPv3 Configuration</vt:lpstr>
      <vt:lpstr>Topic 2.3.5: Using NTP</vt:lpstr>
      <vt:lpstr>Network Time Protocol</vt:lpstr>
      <vt:lpstr>NTP Server</vt:lpstr>
      <vt:lpstr>NTP Authentication</vt:lpstr>
      <vt:lpstr>Section 2.4: Using Automated Security Features</vt:lpstr>
      <vt:lpstr>Topic 2.4.1: Performing a Security Audit</vt:lpstr>
      <vt:lpstr>Discovery Protocols CDP and LLDP</vt:lpstr>
      <vt:lpstr>Settings for Protocols and Services</vt:lpstr>
      <vt:lpstr>Topic 2.4.2: Locking Down a Router Using AutoSecure</vt:lpstr>
      <vt:lpstr>Cisco AutoSecure</vt:lpstr>
      <vt:lpstr>Using the Cisco AutoSecure Feature</vt:lpstr>
      <vt:lpstr>Using the auto secure Command</vt:lpstr>
      <vt:lpstr>Section 2.5: Securing the Control Plane</vt:lpstr>
      <vt:lpstr>Topic 2.5.1: Routing Protocol Authentication</vt:lpstr>
      <vt:lpstr>Routing Protocol Spoofing</vt:lpstr>
      <vt:lpstr>OSPF MD5 Routing Protocol Authentication</vt:lpstr>
      <vt:lpstr>OSPF SHA Routing Protocol Authentication</vt:lpstr>
      <vt:lpstr>Topic 2.5.2: Control Plane Policing</vt:lpstr>
      <vt:lpstr>Network Device Operations</vt:lpstr>
      <vt:lpstr>Control and Management Plane Vulnerabilities</vt:lpstr>
      <vt:lpstr>CoPP Operation</vt:lpstr>
      <vt:lpstr>Section 2.6: Summary</vt:lpstr>
      <vt:lpstr>PowerPoint Presentation</vt:lpstr>
    </vt:vector>
  </TitlesOfParts>
  <Company>Cisco Systems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Real, Relevant,  Surprising and Fresh: Cisco Brand</dc:title>
  <dc:creator>Melissa Gabriel</dc:creator>
  <cp:lastModifiedBy>KHADIJAH BINTI WAN MOHD GHAZALI -</cp:lastModifiedBy>
  <cp:revision>83</cp:revision>
  <dcterms:created xsi:type="dcterms:W3CDTF">2012-10-09T16:58:47Z</dcterms:created>
  <dcterms:modified xsi:type="dcterms:W3CDTF">2021-03-30T01:23:30Z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0x01010072E0C6888AF1944A95A5B8C1F16C1F69</vt:lpwstr>
  </property>
</Properties>
</file>